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68" r:id="rId4"/>
  </p:sldMasterIdLst>
  <p:notesMasterIdLst>
    <p:notesMasterId r:id="rId47"/>
  </p:notesMasterIdLst>
  <p:handoutMasterIdLst>
    <p:handoutMasterId r:id="rId48"/>
  </p:handoutMasterIdLst>
  <p:sldIdLst>
    <p:sldId id="742" r:id="rId5"/>
    <p:sldId id="754" r:id="rId6"/>
    <p:sldId id="744" r:id="rId7"/>
    <p:sldId id="743" r:id="rId8"/>
    <p:sldId id="777" r:id="rId9"/>
    <p:sldId id="752" r:id="rId10"/>
    <p:sldId id="755" r:id="rId11"/>
    <p:sldId id="757" r:id="rId12"/>
    <p:sldId id="745" r:id="rId13"/>
    <p:sldId id="778" r:id="rId14"/>
    <p:sldId id="750" r:id="rId15"/>
    <p:sldId id="776" r:id="rId16"/>
    <p:sldId id="756" r:id="rId17"/>
    <p:sldId id="759" r:id="rId18"/>
    <p:sldId id="763" r:id="rId19"/>
    <p:sldId id="758" r:id="rId20"/>
    <p:sldId id="785" r:id="rId21"/>
    <p:sldId id="786" r:id="rId22"/>
    <p:sldId id="762" r:id="rId23"/>
    <p:sldId id="784" r:id="rId24"/>
    <p:sldId id="787" r:id="rId25"/>
    <p:sldId id="749" r:id="rId26"/>
    <p:sldId id="769" r:id="rId27"/>
    <p:sldId id="770" r:id="rId28"/>
    <p:sldId id="766" r:id="rId29"/>
    <p:sldId id="767" r:id="rId30"/>
    <p:sldId id="782" r:id="rId31"/>
    <p:sldId id="760" r:id="rId32"/>
    <p:sldId id="765" r:id="rId33"/>
    <p:sldId id="788" r:id="rId34"/>
    <p:sldId id="773" r:id="rId35"/>
    <p:sldId id="771" r:id="rId36"/>
    <p:sldId id="783" r:id="rId37"/>
    <p:sldId id="779" r:id="rId38"/>
    <p:sldId id="781" r:id="rId39"/>
    <p:sldId id="789" r:id="rId40"/>
    <p:sldId id="790" r:id="rId41"/>
    <p:sldId id="775" r:id="rId42"/>
    <p:sldId id="768" r:id="rId43"/>
    <p:sldId id="751" r:id="rId44"/>
    <p:sldId id="761" r:id="rId45"/>
    <p:sldId id="793" r:id="rId46"/>
  </p:sldIdLst>
  <p:sldSz cx="12188825" cy="6858000"/>
  <p:notesSz cx="6805613" cy="9939338"/>
  <p:defaultTextStyle>
    <a:defPPr>
      <a:defRPr lang="en-US"/>
    </a:defPPr>
    <a:lvl1pPr marL="0" algn="l" defTabSz="1218987" rtl="0" eaLnBrk="1" latinLnBrk="0" hangingPunct="1">
      <a:defRPr sz="2400" kern="1200">
        <a:solidFill>
          <a:schemeClr val="tx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5" pos="3839">
          <p15:clr>
            <a:srgbClr val="A4A3A4"/>
          </p15:clr>
        </p15:guide>
      </p15:sldGuideLst>
    </p:ext>
    <p:ext uri="{2D200454-40CA-4A62-9FC3-DE9A4176ACB9}">
      <p15:notesGuideLst xmlns:p15="http://schemas.microsoft.com/office/powerpoint/2012/main">
        <p15:guide id="1" orient="horz" pos="3131" userDrawn="1">
          <p15:clr>
            <a:srgbClr val="A4A3A4"/>
          </p15:clr>
        </p15:guide>
        <p15:guide id="2" pos="2144"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Damien Wright" initials="DW" lastIdx="12" clrIdx="0">
    <p:extLst>
      <p:ext uri="{19B8F6BF-5375-455C-9EA6-DF929625EA0E}">
        <p15:presenceInfo xmlns:p15="http://schemas.microsoft.com/office/powerpoint/2012/main" userId="Damien Wright"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4680"/>
    <a:srgbClr val="654EA3"/>
    <a:srgbClr val="72DF41"/>
    <a:srgbClr val="BA9238"/>
    <a:srgbClr val="ECC2B8"/>
    <a:srgbClr val="E7F6FF"/>
    <a:srgbClr val="CCECFF"/>
    <a:srgbClr val="00FF99"/>
    <a:srgbClr val="FFFFFF"/>
    <a:srgbClr val="C9C7A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ED083AE6-46FA-4A59-8FB0-9F97EB10719F}" styleName="Light Style 3 - Accent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935" autoAdjust="0"/>
    <p:restoredTop sz="95256" autoAdjust="0"/>
  </p:normalViewPr>
  <p:slideViewPr>
    <p:cSldViewPr>
      <p:cViewPr varScale="1">
        <p:scale>
          <a:sx n="94" d="100"/>
          <a:sy n="94" d="100"/>
        </p:scale>
        <p:origin x="60" y="172"/>
      </p:cViewPr>
      <p:guideLst>
        <p:guide orient="horz" pos="2160"/>
        <p:guide pos="3839"/>
      </p:guideLst>
    </p:cSldViewPr>
  </p:slideViewPr>
  <p:outlineViewPr>
    <p:cViewPr>
      <p:scale>
        <a:sx n="33" d="100"/>
        <a:sy n="33" d="100"/>
      </p:scale>
      <p:origin x="0" y="-2760"/>
    </p:cViewPr>
  </p:outlineViewPr>
  <p:notesTextViewPr>
    <p:cViewPr>
      <p:scale>
        <a:sx n="3" d="2"/>
        <a:sy n="3" d="2"/>
      </p:scale>
      <p:origin x="0" y="0"/>
    </p:cViewPr>
  </p:notesTextViewPr>
  <p:sorterViewPr>
    <p:cViewPr>
      <p:scale>
        <a:sx n="113" d="100"/>
        <a:sy n="113" d="100"/>
      </p:scale>
      <p:origin x="0" y="-6994"/>
    </p:cViewPr>
  </p:sorterViewPr>
  <p:notesViewPr>
    <p:cSldViewPr showGuides="1">
      <p:cViewPr varScale="1">
        <p:scale>
          <a:sx n="85" d="100"/>
          <a:sy n="85" d="100"/>
        </p:scale>
        <p:origin x="936" y="60"/>
      </p:cViewPr>
      <p:guideLst>
        <p:guide orient="horz" pos="3131"/>
        <p:guide pos="2144"/>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notesMaster" Target="notesMasters/notesMaster1.xml"/><Relationship Id="rId50"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commentAuthors" Target="commentAuthor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handoutMaster" Target="handoutMasters/handoutMaster1.xml"/><Relationship Id="rId8" Type="http://schemas.openxmlformats.org/officeDocument/2006/relationships/slide" Target="slides/slide4.xml"/><Relationship Id="rId51" Type="http://schemas.openxmlformats.org/officeDocument/2006/relationships/viewProps" Target="viewProps.xml"/></Relationships>
</file>

<file path=ppt/diagrams/_rels/data2.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image" Target="../media/image12.jpeg"/></Relationships>
</file>

<file path=ppt/diagrams/colors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3_3">
  <dgm:title val=""/>
  <dgm:desc val=""/>
  <dgm:catLst>
    <dgm:cat type="accent3" pri="11300"/>
  </dgm:catLst>
  <dgm:styleLbl name="node0">
    <dgm:fillClrLst meth="repeat">
      <a:schemeClr val="accent3">
        <a:shade val="80000"/>
      </a:schemeClr>
    </dgm:fillClrLst>
    <dgm:linClrLst meth="repeat">
      <a:schemeClr val="lt1"/>
    </dgm:linClrLst>
    <dgm:effectClrLst/>
    <dgm:txLinClrLst/>
    <dgm:txFillClrLst/>
    <dgm:txEffectClrLst/>
  </dgm:styleLbl>
  <dgm:styleLbl name="node1">
    <dgm:fillClrLst>
      <a:schemeClr val="accent3">
        <a:shade val="80000"/>
      </a:schemeClr>
      <a:schemeClr val="accent3">
        <a:tint val="70000"/>
      </a:schemeClr>
    </dgm:fillClrLst>
    <dgm:linClrLst meth="repeat">
      <a:schemeClr val="lt1"/>
    </dgm:linClrLst>
    <dgm:effectClrLst/>
    <dgm:txLinClrLst/>
    <dgm:txFillClrLst/>
    <dgm:txEffectClrLst/>
  </dgm:styleLbl>
  <dgm:styleLbl name="alignNode1">
    <dgm:fillClrLst>
      <a:schemeClr val="accent3">
        <a:shade val="80000"/>
      </a:schemeClr>
      <a:schemeClr val="accent3">
        <a:tint val="70000"/>
      </a:schemeClr>
    </dgm:fillClrLst>
    <dgm:linClrLst>
      <a:schemeClr val="accent3">
        <a:shade val="80000"/>
      </a:schemeClr>
      <a:schemeClr val="accent3">
        <a:tint val="70000"/>
      </a:schemeClr>
    </dgm:linClrLst>
    <dgm:effectClrLst/>
    <dgm:txLinClrLst/>
    <dgm:txFillClrLst/>
    <dgm:txEffectClrLst/>
  </dgm:styleLbl>
  <dgm:styleLbl name="lnNode1">
    <dgm:fillClrLst>
      <a:schemeClr val="accent3">
        <a:shade val="80000"/>
      </a:schemeClr>
      <a:schemeClr val="accent3">
        <a:tint val="70000"/>
      </a:schemeClr>
    </dgm:fillClrLst>
    <dgm:linClrLst meth="repeat">
      <a:schemeClr val="lt1"/>
    </dgm:linClrLst>
    <dgm:effectClrLst/>
    <dgm:txLinClrLst/>
    <dgm:txFillClrLst/>
    <dgm:txEffectClrLst/>
  </dgm:styleLbl>
  <dgm:styleLbl name="vennNode1">
    <dgm:fillClrLst>
      <a:schemeClr val="accent3">
        <a:shade val="80000"/>
        <a:alpha val="50000"/>
      </a:schemeClr>
      <a:schemeClr val="accent3">
        <a:tint val="70000"/>
        <a:alpha val="50000"/>
      </a:schemeClr>
    </dgm:fillClrLst>
    <dgm:linClrLst meth="repeat">
      <a:schemeClr val="lt1"/>
    </dgm:linClrLst>
    <dgm:effectClrLst/>
    <dgm:txLinClrLst/>
    <dgm:txFillClrLst/>
    <dgm:txEffectClrLst/>
  </dgm:styleLbl>
  <dgm:styleLbl name="node2">
    <dgm:fillClrLst>
      <a:schemeClr val="accent3">
        <a:tint val="99000"/>
      </a:schemeClr>
    </dgm:fillClrLst>
    <dgm:linClrLst meth="repeat">
      <a:schemeClr val="lt1"/>
    </dgm:linClrLst>
    <dgm:effectClrLst/>
    <dgm:txLinClrLst/>
    <dgm:txFillClrLst/>
    <dgm:txEffectClrLst/>
  </dgm:styleLbl>
  <dgm:styleLbl name="node3">
    <dgm:fillClrLst>
      <a:schemeClr val="accent3">
        <a:tint val="80000"/>
      </a:schemeClr>
    </dgm:fillClrLst>
    <dgm:linClrLst meth="repeat">
      <a:schemeClr val="lt1"/>
    </dgm:linClrLst>
    <dgm:effectClrLst/>
    <dgm:txLinClrLst/>
    <dgm:txFillClrLst/>
    <dgm:txEffectClrLst/>
  </dgm:styleLbl>
  <dgm:styleLbl name="node4">
    <dgm:fillClrLst>
      <a:schemeClr val="accent3">
        <a:tint val="70000"/>
      </a:schemeClr>
    </dgm:fillClrLst>
    <dgm:linClrLst meth="repeat">
      <a:schemeClr val="lt1"/>
    </dgm:linClrLst>
    <dgm:effectClrLst/>
    <dgm:txLinClrLst/>
    <dgm:txFillClrLst/>
    <dgm:txEffectClrLst/>
  </dgm:styleLbl>
  <dgm:styleLbl name="fg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dgm:txEffectClrLst/>
  </dgm:styleLbl>
  <dgm:styleLbl name="fgSibTrans2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meth="repeat">
      <a:schemeClr val="lt1"/>
    </dgm:txFillClrLst>
    <dgm:txEffectClrLst/>
  </dgm:styleLbl>
  <dgm:styleLbl name="bgSibTrans2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meth="repeat">
      <a:schemeClr val="lt1"/>
    </dgm:txFillClrLst>
    <dgm:txEffectClrLst/>
  </dgm:styleLbl>
  <dgm:styleLbl name="sibTrans1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accent3">
        <a:shade val="80000"/>
      </a:schemeClr>
    </dgm:fillClrLst>
    <dgm:linClrLst meth="repeat">
      <a:schemeClr val="lt1"/>
    </dgm:linClrLst>
    <dgm:effectClrLst/>
    <dgm:txLinClrLst/>
    <dgm:txFillClrLst/>
    <dgm:txEffectClrLst/>
  </dgm:styleLbl>
  <dgm:styleLbl name="asst1">
    <dgm:fillClrLst meth="repeat">
      <a:schemeClr val="accent3">
        <a:shade val="80000"/>
      </a:schemeClr>
    </dgm:fillClrLst>
    <dgm:linClrLst meth="repeat">
      <a:schemeClr val="lt1"/>
    </dgm:linClrLst>
    <dgm:effectClrLst/>
    <dgm:txLinClrLst/>
    <dgm:txFillClrLst/>
    <dgm:txEffectClrLst/>
  </dgm:styleLbl>
  <dgm:styleLbl name="asst2">
    <dgm:fillClrLst>
      <a:schemeClr val="accent3">
        <a:tint val="99000"/>
      </a:schemeClr>
    </dgm:fillClrLst>
    <dgm:linClrLst meth="repeat">
      <a:schemeClr val="lt1"/>
    </dgm:linClrLst>
    <dgm:effectClrLst/>
    <dgm:txLinClrLst/>
    <dgm:txFillClrLst/>
    <dgm:txEffectClrLst/>
  </dgm:styleLbl>
  <dgm:styleLbl name="asst3">
    <dgm:fillClrLst>
      <a:schemeClr val="accent3">
        <a:tint val="80000"/>
      </a:schemeClr>
    </dgm:fillClrLst>
    <dgm:linClrLst meth="repeat">
      <a:schemeClr val="lt1"/>
    </dgm:linClrLst>
    <dgm:effectClrLst/>
    <dgm:txLinClrLst/>
    <dgm:txFillClrLst/>
    <dgm:txEffectClrLst/>
  </dgm:styleLbl>
  <dgm:styleLbl name="asst4">
    <dgm:fillClrLst>
      <a:schemeClr val="accent3">
        <a:tint val="70000"/>
      </a:schemeClr>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a:tint val="90000"/>
      </a:schemeClr>
    </dgm:fillClrLst>
    <dgm:linClrLst meth="repeat">
      <a:schemeClr val="accent3">
        <a:tint val="90000"/>
      </a:schemeClr>
    </dgm:linClrLst>
    <dgm:effectClrLst/>
    <dgm:txLinClrLst/>
    <dgm:txFillClrLst/>
    <dgm:txEffectClrLst/>
  </dgm:styleLbl>
  <dgm:styleLbl name="parChTrans2D3">
    <dgm:fillClrLst meth="repeat">
      <a:schemeClr val="accent3">
        <a:tint val="70000"/>
      </a:schemeClr>
    </dgm:fillClrLst>
    <dgm:linClrLst meth="repeat">
      <a:schemeClr val="accent3">
        <a:tint val="70000"/>
      </a:schemeClr>
    </dgm:linClrLst>
    <dgm:effectClrLst/>
    <dgm:txLinClrLst/>
    <dgm:txFillClrLst/>
    <dgm:txEffectClrLst/>
  </dgm:styleLbl>
  <dgm:styleLbl name="parChTrans2D4">
    <dgm:fillClrLst meth="repeat">
      <a:schemeClr val="accent3">
        <a:tint val="50000"/>
      </a:schemeClr>
    </dgm:fillClrLst>
    <dgm:linClrLst meth="repeat">
      <a:schemeClr val="accent3">
        <a:tint val="50000"/>
      </a:schemeClr>
    </dgm:linClrLst>
    <dgm:effectClrLst/>
    <dgm:txLinClrLst/>
    <dgm:txFillClrLst meth="repeat">
      <a:schemeClr val="lt1"/>
    </dgm:txFillClrLst>
    <dgm:txEffectClrLst/>
  </dgm:styleLbl>
  <dgm:styleLbl name="parChTrans1D1">
    <dgm:fillClrLst meth="repeat">
      <a:schemeClr val="accent3">
        <a:shade val="80000"/>
      </a:schemeClr>
    </dgm:fillClrLst>
    <dgm:linClrLst meth="repeat">
      <a:schemeClr val="accent3">
        <a:shade val="80000"/>
      </a:schemeClr>
    </dgm:linClrLst>
    <dgm:effectClrLst/>
    <dgm:txLinClrLst/>
    <dgm:txFillClrLst meth="repeat">
      <a:schemeClr val="tx1"/>
    </dgm:txFillClrLst>
    <dgm:txEffectClrLst/>
  </dgm:styleLbl>
  <dgm:styleLbl name="parChTrans1D2">
    <dgm:fillClrLst meth="repeat">
      <a:schemeClr val="accent3">
        <a:tint val="99000"/>
      </a:schemeClr>
    </dgm:fillClrLst>
    <dgm:linClrLst meth="repeat">
      <a:schemeClr val="accent3">
        <a:tint val="99000"/>
      </a:schemeClr>
    </dgm:linClrLst>
    <dgm:effectClrLst/>
    <dgm:txLinClrLst/>
    <dgm:txFillClrLst meth="repeat">
      <a:schemeClr val="tx1"/>
    </dgm:txFillClrLst>
    <dgm:txEffectClrLst/>
  </dgm:styleLbl>
  <dgm:styleLbl name="parChTrans1D3">
    <dgm:fillClrLst meth="repeat">
      <a:schemeClr val="accent3">
        <a:tint val="80000"/>
      </a:schemeClr>
    </dgm:fillClrLst>
    <dgm:linClrLst meth="repeat">
      <a:schemeClr val="accent3">
        <a:tint val="80000"/>
      </a:schemeClr>
    </dgm:linClrLst>
    <dgm:effectClrLst/>
    <dgm:txLinClrLst/>
    <dgm:txFillClrLst meth="repeat">
      <a:schemeClr val="tx1"/>
    </dgm:txFillClrLst>
    <dgm:txEffectClrLst/>
  </dgm:styleLbl>
  <dgm:styleLbl name="parChTrans1D4">
    <dgm:fillClrLst meth="repeat">
      <a:schemeClr val="accent3">
        <a:tint val="70000"/>
      </a:schemeClr>
    </dgm:fillClrLst>
    <dgm:linClrLst meth="repeat">
      <a:schemeClr val="accent3">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3">
        <a:shade val="80000"/>
      </a:schemeClr>
      <a:schemeClr val="accent3">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a:tint val="70000"/>
      </a:schemeClr>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6_3">
  <dgm:title val=""/>
  <dgm:desc val=""/>
  <dgm:catLst>
    <dgm:cat type="accent6" pri="11300"/>
  </dgm:catLst>
  <dgm:styleLbl name="node0">
    <dgm:fillClrLst meth="repeat">
      <a:schemeClr val="accent6">
        <a:shade val="80000"/>
      </a:schemeClr>
    </dgm:fillClrLst>
    <dgm:linClrLst meth="repeat">
      <a:schemeClr val="lt1"/>
    </dgm:linClrLst>
    <dgm:effectClrLst/>
    <dgm:txLinClrLst/>
    <dgm:txFillClrLst/>
    <dgm:txEffectClrLst/>
  </dgm:styleLbl>
  <dgm:styleLbl name="node1">
    <dgm:fillClrLst>
      <a:schemeClr val="accent6">
        <a:shade val="80000"/>
      </a:schemeClr>
      <a:schemeClr val="accent6">
        <a:tint val="70000"/>
      </a:schemeClr>
    </dgm:fillClrLst>
    <dgm:linClrLst meth="repeat">
      <a:schemeClr val="lt1"/>
    </dgm:linClrLst>
    <dgm:effectClrLst/>
    <dgm:txLinClrLst/>
    <dgm:txFillClrLst/>
    <dgm:txEffectClrLst/>
  </dgm:styleLbl>
  <dgm:styleLbl name="alignNode1">
    <dgm:fillClrLst>
      <a:schemeClr val="accent6">
        <a:shade val="80000"/>
      </a:schemeClr>
      <a:schemeClr val="accent6">
        <a:tint val="70000"/>
      </a:schemeClr>
    </dgm:fillClrLst>
    <dgm:linClrLst>
      <a:schemeClr val="accent6">
        <a:shade val="80000"/>
      </a:schemeClr>
      <a:schemeClr val="accent6">
        <a:tint val="70000"/>
      </a:schemeClr>
    </dgm:linClrLst>
    <dgm:effectClrLst/>
    <dgm:txLinClrLst/>
    <dgm:txFillClrLst/>
    <dgm:txEffectClrLst/>
  </dgm:styleLbl>
  <dgm:styleLbl name="lnNode1">
    <dgm:fillClrLst>
      <a:schemeClr val="accent6">
        <a:shade val="80000"/>
      </a:schemeClr>
      <a:schemeClr val="accent6">
        <a:tint val="70000"/>
      </a:schemeClr>
    </dgm:fillClrLst>
    <dgm:linClrLst meth="repeat">
      <a:schemeClr val="lt1"/>
    </dgm:linClrLst>
    <dgm:effectClrLst/>
    <dgm:txLinClrLst/>
    <dgm:txFillClrLst/>
    <dgm:txEffectClrLst/>
  </dgm:styleLbl>
  <dgm:styleLbl name="vennNode1">
    <dgm:fillClrLst>
      <a:schemeClr val="accent6">
        <a:shade val="80000"/>
        <a:alpha val="50000"/>
      </a:schemeClr>
      <a:schemeClr val="accent6">
        <a:tint val="70000"/>
        <a:alpha val="50000"/>
      </a:schemeClr>
    </dgm:fillClrLst>
    <dgm:linClrLst meth="repeat">
      <a:schemeClr val="lt1"/>
    </dgm:linClrLst>
    <dgm:effectClrLst/>
    <dgm:txLinClrLst/>
    <dgm:txFillClrLst/>
    <dgm:txEffectClrLst/>
  </dgm:styleLbl>
  <dgm:styleLbl name="node2">
    <dgm:fillClrLst>
      <a:schemeClr val="accent6">
        <a:tint val="99000"/>
      </a:schemeClr>
    </dgm:fillClrLst>
    <dgm:linClrLst meth="repeat">
      <a:schemeClr val="lt1"/>
    </dgm:linClrLst>
    <dgm:effectClrLst/>
    <dgm:txLinClrLst/>
    <dgm:txFillClrLst/>
    <dgm:txEffectClrLst/>
  </dgm:styleLbl>
  <dgm:styleLbl name="node3">
    <dgm:fillClrLst>
      <a:schemeClr val="accent6">
        <a:tint val="80000"/>
      </a:schemeClr>
    </dgm:fillClrLst>
    <dgm:linClrLst meth="repeat">
      <a:schemeClr val="lt1"/>
    </dgm:linClrLst>
    <dgm:effectClrLst/>
    <dgm:txLinClrLst/>
    <dgm:txFillClrLst/>
    <dgm:txEffectClrLst/>
  </dgm:styleLbl>
  <dgm:styleLbl name="node4">
    <dgm:fillClrLst>
      <a:schemeClr val="accent6">
        <a:tint val="70000"/>
      </a:schemeClr>
    </dgm:fillClrLst>
    <dgm:linClrLst meth="repeat">
      <a:schemeClr val="lt1"/>
    </dgm:linClrLst>
    <dgm:effectClrLst/>
    <dgm:txLinClrLst/>
    <dgm:txFillClrLst/>
    <dgm:txEffectClrLst/>
  </dgm:styleLbl>
  <dgm:styleLbl name="fg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6">
        <a:shade val="90000"/>
      </a:schemeClr>
      <a:schemeClr val="accent6">
        <a:tint val="70000"/>
      </a:schemeClr>
    </dgm:fillClrLst>
    <dgm:linClrLst>
      <a:schemeClr val="accent6">
        <a:shade val="90000"/>
      </a:schemeClr>
      <a:schemeClr val="accent6">
        <a:tint val="70000"/>
      </a:schemeClr>
    </dgm:linClrLst>
    <dgm:effectClrLst/>
    <dgm:txLinClrLst/>
    <dgm:txFillClrLst/>
    <dgm:txEffectClrLst/>
  </dgm:styleLbl>
  <dgm:styleLbl name="fgSibTrans2D1">
    <dgm:fillClrLst>
      <a:schemeClr val="accent6">
        <a:shade val="90000"/>
      </a:schemeClr>
      <a:schemeClr val="accent6">
        <a:tint val="70000"/>
      </a:schemeClr>
    </dgm:fillClrLst>
    <dgm:linClrLst>
      <a:schemeClr val="accent6">
        <a:shade val="90000"/>
      </a:schemeClr>
      <a:schemeClr val="accent6">
        <a:tint val="70000"/>
      </a:schemeClr>
    </dgm:linClrLst>
    <dgm:effectClrLst/>
    <dgm:txLinClrLst/>
    <dgm:txFillClrLst meth="repeat">
      <a:schemeClr val="lt1"/>
    </dgm:txFillClrLst>
    <dgm:txEffectClrLst/>
  </dgm:styleLbl>
  <dgm:styleLbl name="bgSibTrans2D1">
    <dgm:fillClrLst>
      <a:schemeClr val="accent6">
        <a:shade val="90000"/>
      </a:schemeClr>
      <a:schemeClr val="accent6">
        <a:tint val="70000"/>
      </a:schemeClr>
    </dgm:fillClrLst>
    <dgm:linClrLst>
      <a:schemeClr val="accent6">
        <a:shade val="90000"/>
      </a:schemeClr>
      <a:schemeClr val="accent6">
        <a:tint val="70000"/>
      </a:schemeClr>
    </dgm:linClrLst>
    <dgm:effectClrLst/>
    <dgm:txLinClrLst/>
    <dgm:txFillClrLst meth="repeat">
      <a:schemeClr val="lt1"/>
    </dgm:txFillClrLst>
    <dgm:txEffectClrLst/>
  </dgm:styleLbl>
  <dgm:styleLbl name="sibTrans1D1">
    <dgm:fillClrLst>
      <a:schemeClr val="accent6">
        <a:shade val="90000"/>
      </a:schemeClr>
      <a:schemeClr val="accent6">
        <a:tint val="70000"/>
      </a:schemeClr>
    </dgm:fillClrLst>
    <dgm:linClrLst>
      <a:schemeClr val="accent6">
        <a:shade val="90000"/>
      </a:schemeClr>
      <a:schemeClr val="accent6">
        <a:tint val="70000"/>
      </a:schemeClr>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accent6">
        <a:shade val="80000"/>
      </a:schemeClr>
    </dgm:fillClrLst>
    <dgm:linClrLst meth="repeat">
      <a:schemeClr val="lt1"/>
    </dgm:linClrLst>
    <dgm:effectClrLst/>
    <dgm:txLinClrLst/>
    <dgm:txFillClrLst/>
    <dgm:txEffectClrLst/>
  </dgm:styleLbl>
  <dgm:styleLbl name="asst1">
    <dgm:fillClrLst meth="repeat">
      <a:schemeClr val="accent6">
        <a:shade val="80000"/>
      </a:schemeClr>
    </dgm:fillClrLst>
    <dgm:linClrLst meth="repeat">
      <a:schemeClr val="lt1"/>
    </dgm:linClrLst>
    <dgm:effectClrLst/>
    <dgm:txLinClrLst/>
    <dgm:txFillClrLst/>
    <dgm:txEffectClrLst/>
  </dgm:styleLbl>
  <dgm:styleLbl name="asst2">
    <dgm:fillClrLst>
      <a:schemeClr val="accent6">
        <a:tint val="99000"/>
      </a:schemeClr>
    </dgm:fillClrLst>
    <dgm:linClrLst meth="repeat">
      <a:schemeClr val="lt1"/>
    </dgm:linClrLst>
    <dgm:effectClrLst/>
    <dgm:txLinClrLst/>
    <dgm:txFillClrLst/>
    <dgm:txEffectClrLst/>
  </dgm:styleLbl>
  <dgm:styleLbl name="asst3">
    <dgm:fillClrLst>
      <a:schemeClr val="accent6">
        <a:tint val="80000"/>
      </a:schemeClr>
    </dgm:fillClrLst>
    <dgm:linClrLst meth="repeat">
      <a:schemeClr val="lt1"/>
    </dgm:linClrLst>
    <dgm:effectClrLst/>
    <dgm:txLinClrLst/>
    <dgm:txFillClrLst/>
    <dgm:txEffectClrLst/>
  </dgm:styleLbl>
  <dgm:styleLbl name="asst4">
    <dgm:fillClrLst>
      <a:schemeClr val="accent6">
        <a:tint val="70000"/>
      </a:schemeClr>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a:tint val="90000"/>
      </a:schemeClr>
    </dgm:fillClrLst>
    <dgm:linClrLst meth="repeat">
      <a:schemeClr val="accent6">
        <a:tint val="90000"/>
      </a:schemeClr>
    </dgm:linClrLst>
    <dgm:effectClrLst/>
    <dgm:txLinClrLst/>
    <dgm:txFillClrLst/>
    <dgm:txEffectClrLst/>
  </dgm:styleLbl>
  <dgm:styleLbl name="parChTrans2D3">
    <dgm:fillClrLst meth="repeat">
      <a:schemeClr val="accent6">
        <a:tint val="70000"/>
      </a:schemeClr>
    </dgm:fillClrLst>
    <dgm:linClrLst meth="repeat">
      <a:schemeClr val="accent6">
        <a:tint val="70000"/>
      </a:schemeClr>
    </dgm:linClrLst>
    <dgm:effectClrLst/>
    <dgm:txLinClrLst/>
    <dgm:txFillClrLst/>
    <dgm:txEffectClrLst/>
  </dgm:styleLbl>
  <dgm:styleLbl name="parChTrans2D4">
    <dgm:fillClrLst meth="repeat">
      <a:schemeClr val="accent6">
        <a:tint val="50000"/>
      </a:schemeClr>
    </dgm:fillClrLst>
    <dgm:linClrLst meth="repeat">
      <a:schemeClr val="accent6">
        <a:tint val="50000"/>
      </a:schemeClr>
    </dgm:linClrLst>
    <dgm:effectClrLst/>
    <dgm:txLinClrLst/>
    <dgm:txFillClrLst meth="repeat">
      <a:schemeClr val="lt1"/>
    </dgm:txFillClrLst>
    <dgm:txEffectClrLst/>
  </dgm:styleLbl>
  <dgm:styleLbl name="parChTrans1D1">
    <dgm:fillClrLst meth="repeat">
      <a:schemeClr val="accent6">
        <a:shade val="80000"/>
      </a:schemeClr>
    </dgm:fillClrLst>
    <dgm:linClrLst meth="repeat">
      <a:schemeClr val="accent6">
        <a:shade val="80000"/>
      </a:schemeClr>
    </dgm:linClrLst>
    <dgm:effectClrLst/>
    <dgm:txLinClrLst/>
    <dgm:txFillClrLst meth="repeat">
      <a:schemeClr val="tx1"/>
    </dgm:txFillClrLst>
    <dgm:txEffectClrLst/>
  </dgm:styleLbl>
  <dgm:styleLbl name="parChTrans1D2">
    <dgm:fillClrLst meth="repeat">
      <a:schemeClr val="accent6">
        <a:tint val="99000"/>
      </a:schemeClr>
    </dgm:fillClrLst>
    <dgm:linClrLst meth="repeat">
      <a:schemeClr val="accent6">
        <a:tint val="99000"/>
      </a:schemeClr>
    </dgm:linClrLst>
    <dgm:effectClrLst/>
    <dgm:txLinClrLst/>
    <dgm:txFillClrLst meth="repeat">
      <a:schemeClr val="tx1"/>
    </dgm:txFillClrLst>
    <dgm:txEffectClrLst/>
  </dgm:styleLbl>
  <dgm:styleLbl name="parChTrans1D3">
    <dgm:fillClrLst meth="repeat">
      <a:schemeClr val="accent6">
        <a:tint val="80000"/>
      </a:schemeClr>
    </dgm:fillClrLst>
    <dgm:linClrLst meth="repeat">
      <a:schemeClr val="accent6">
        <a:tint val="80000"/>
      </a:schemeClr>
    </dgm:linClrLst>
    <dgm:effectClrLst/>
    <dgm:txLinClrLst/>
    <dgm:txFillClrLst meth="repeat">
      <a:schemeClr val="tx1"/>
    </dgm:txFillClrLst>
    <dgm:txEffectClrLst/>
  </dgm:styleLbl>
  <dgm:styleLbl name="parChTrans1D4">
    <dgm:fillClrLst meth="repeat">
      <a:schemeClr val="accent6">
        <a:tint val="70000"/>
      </a:schemeClr>
    </dgm:fillClrLst>
    <dgm:linClrLst meth="repeat">
      <a:schemeClr val="accent6">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6">
        <a:shade val="80000"/>
      </a:schemeClr>
      <a:schemeClr val="accent6">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6">
        <a:shade val="80000"/>
      </a:schemeClr>
      <a:schemeClr val="accent6">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6">
        <a:shade val="80000"/>
      </a:schemeClr>
      <a:schemeClr val="accent6">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a:schemeClr val="accent6">
        <a:shade val="80000"/>
      </a:schemeClr>
      <a:schemeClr val="accent6">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6">
        <a:shade val="80000"/>
      </a:schemeClr>
      <a:schemeClr val="accent6">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a:tint val="70000"/>
      </a:schemeClr>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6">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E9FE5B1-2DD9-4A10-BA95-951B0B78ACC3}" type="doc">
      <dgm:prSet loTypeId="urn:microsoft.com/office/officeart/2005/8/layout/vList2" loCatId="list" qsTypeId="urn:microsoft.com/office/officeart/2005/8/quickstyle/simple1" qsCatId="simple" csTypeId="urn:microsoft.com/office/officeart/2005/8/colors/colorful4" csCatId="colorful" phldr="1"/>
      <dgm:spPr/>
      <dgm:t>
        <a:bodyPr/>
        <a:lstStyle/>
        <a:p>
          <a:endParaRPr lang="en-GB"/>
        </a:p>
      </dgm:t>
    </dgm:pt>
    <dgm:pt modelId="{9012EB4D-33C7-408C-8B7C-6102491BD584}">
      <dgm:prSet phldrT="[Text]"/>
      <dgm:spPr/>
      <dgm:t>
        <a:bodyPr/>
        <a:lstStyle/>
        <a:p>
          <a:pPr algn="just"/>
          <a:r>
            <a:rPr lang="it-IT" dirty="0"/>
            <a:t>Più di 1 miliardo di persone vivono con una forma di disabilità, cioè il 15% della popolazione mondiale o 1 persona su 7.</a:t>
          </a:r>
          <a:endParaRPr lang="en-GB" dirty="0"/>
        </a:p>
      </dgm:t>
    </dgm:pt>
    <dgm:pt modelId="{62522F77-A004-433B-9A97-2418870FEC97}" type="parTrans" cxnId="{00625E3B-91DC-4531-8C57-C1C3A230CBAF}">
      <dgm:prSet/>
      <dgm:spPr/>
      <dgm:t>
        <a:bodyPr/>
        <a:lstStyle/>
        <a:p>
          <a:endParaRPr lang="en-GB"/>
        </a:p>
      </dgm:t>
    </dgm:pt>
    <dgm:pt modelId="{D865719D-2197-4D70-8093-50F04C8CA4FB}" type="sibTrans" cxnId="{00625E3B-91DC-4531-8C57-C1C3A230CBAF}">
      <dgm:prSet/>
      <dgm:spPr/>
      <dgm:t>
        <a:bodyPr/>
        <a:lstStyle/>
        <a:p>
          <a:endParaRPr lang="en-GB"/>
        </a:p>
      </dgm:t>
    </dgm:pt>
    <dgm:pt modelId="{40AE9FCA-9E48-4D4B-96EA-72C81450772A}">
      <dgm:prSet phldrT="[Text]"/>
      <dgm:spPr/>
      <dgm:t>
        <a:bodyPr/>
        <a:lstStyle/>
        <a:p>
          <a:pPr algn="just"/>
          <a:r>
            <a:rPr lang="it-IT" dirty="0"/>
            <a:t>Si tratta di una questione globale di salute pubblica e di diritti sociali.</a:t>
          </a:r>
          <a:endParaRPr lang="en-US" dirty="0"/>
        </a:p>
      </dgm:t>
    </dgm:pt>
    <dgm:pt modelId="{BA5CFA62-28A6-4055-B3A5-0C5D0B167220}" type="parTrans" cxnId="{A0E3AF63-566D-45DC-A39D-AEC042D36385}">
      <dgm:prSet/>
      <dgm:spPr/>
      <dgm:t>
        <a:bodyPr/>
        <a:lstStyle/>
        <a:p>
          <a:endParaRPr lang="en-GB"/>
        </a:p>
      </dgm:t>
    </dgm:pt>
    <dgm:pt modelId="{36001D94-C6B0-49CA-A388-0D9653D7D2A4}" type="sibTrans" cxnId="{A0E3AF63-566D-45DC-A39D-AEC042D36385}">
      <dgm:prSet/>
      <dgm:spPr/>
      <dgm:t>
        <a:bodyPr/>
        <a:lstStyle/>
        <a:p>
          <a:endParaRPr lang="en-GB"/>
        </a:p>
      </dgm:t>
    </dgm:pt>
    <dgm:pt modelId="{E6623088-754B-44AA-A8E3-09804656A861}">
      <dgm:prSet/>
      <dgm:spPr/>
      <dgm:t>
        <a:bodyPr/>
        <a:lstStyle/>
        <a:p>
          <a:pPr algn="just"/>
          <a:r>
            <a:rPr lang="it-IT" dirty="0"/>
            <a:t>Il numero di persone con disabilità è in aumento. </a:t>
          </a:r>
          <a:endParaRPr lang="en-GB" dirty="0"/>
        </a:p>
      </dgm:t>
    </dgm:pt>
    <dgm:pt modelId="{022BEBF5-B5E8-42C1-B183-A1187E7F0AAB}" type="parTrans" cxnId="{50608311-D64B-42DE-8834-6953E366F0D3}">
      <dgm:prSet/>
      <dgm:spPr/>
      <dgm:t>
        <a:bodyPr/>
        <a:lstStyle/>
        <a:p>
          <a:endParaRPr lang="en-GB"/>
        </a:p>
      </dgm:t>
    </dgm:pt>
    <dgm:pt modelId="{F69A2E90-A4A0-44D4-9AFE-A3C6D3F23BFB}" type="sibTrans" cxnId="{50608311-D64B-42DE-8834-6953E366F0D3}">
      <dgm:prSet/>
      <dgm:spPr/>
      <dgm:t>
        <a:bodyPr/>
        <a:lstStyle/>
        <a:p>
          <a:endParaRPr lang="en-GB"/>
        </a:p>
      </dgm:t>
    </dgm:pt>
    <dgm:pt modelId="{B42CC616-C1D1-4730-8BC5-34CEDCE319A6}">
      <dgm:prSet/>
      <dgm:spPr/>
      <dgm:t>
        <a:bodyPr/>
        <a:lstStyle/>
        <a:p>
          <a:pPr algn="just"/>
          <a:r>
            <a:rPr lang="it-IT" dirty="0"/>
            <a:t>Tutti possono sperimentare la disabilità ad un certo punto della vita.</a:t>
          </a:r>
          <a:endParaRPr lang="en-GB" dirty="0"/>
        </a:p>
      </dgm:t>
    </dgm:pt>
    <dgm:pt modelId="{F9A0A7E2-2A2D-4BFA-B1D4-59123FA927B2}" type="parTrans" cxnId="{4F601B18-22F9-4402-BE1B-1D744BB93CF5}">
      <dgm:prSet/>
      <dgm:spPr/>
      <dgm:t>
        <a:bodyPr/>
        <a:lstStyle/>
        <a:p>
          <a:endParaRPr lang="en-GB"/>
        </a:p>
      </dgm:t>
    </dgm:pt>
    <dgm:pt modelId="{C98AAD9A-B1D9-44B5-A336-B68033A566D4}" type="sibTrans" cxnId="{4F601B18-22F9-4402-BE1B-1D744BB93CF5}">
      <dgm:prSet/>
      <dgm:spPr/>
      <dgm:t>
        <a:bodyPr/>
        <a:lstStyle/>
        <a:p>
          <a:endParaRPr lang="en-GB"/>
        </a:p>
      </dgm:t>
    </dgm:pt>
    <dgm:pt modelId="{C97A8E69-03A3-465F-B681-044EF20D0B62}" type="pres">
      <dgm:prSet presAssocID="{2E9FE5B1-2DD9-4A10-BA95-951B0B78ACC3}" presName="linear" presStyleCnt="0">
        <dgm:presLayoutVars>
          <dgm:animLvl val="lvl"/>
          <dgm:resizeHandles val="exact"/>
        </dgm:presLayoutVars>
      </dgm:prSet>
      <dgm:spPr/>
      <dgm:t>
        <a:bodyPr/>
        <a:lstStyle/>
        <a:p>
          <a:endParaRPr lang="it-IT"/>
        </a:p>
      </dgm:t>
    </dgm:pt>
    <dgm:pt modelId="{0735BA42-A901-4F97-8A58-7AFBC1395BB2}" type="pres">
      <dgm:prSet presAssocID="{9012EB4D-33C7-408C-8B7C-6102491BD584}" presName="parentText" presStyleLbl="node1" presStyleIdx="0" presStyleCnt="4" custLinFactY="-35753" custLinFactNeighborY="-100000">
        <dgm:presLayoutVars>
          <dgm:chMax val="0"/>
          <dgm:bulletEnabled val="1"/>
        </dgm:presLayoutVars>
      </dgm:prSet>
      <dgm:spPr/>
      <dgm:t>
        <a:bodyPr/>
        <a:lstStyle/>
        <a:p>
          <a:endParaRPr lang="it-IT"/>
        </a:p>
      </dgm:t>
    </dgm:pt>
    <dgm:pt modelId="{61C8DB92-4B65-482F-A5DA-B798A2E1CC66}" type="pres">
      <dgm:prSet presAssocID="{D865719D-2197-4D70-8093-50F04C8CA4FB}" presName="spacer" presStyleCnt="0"/>
      <dgm:spPr/>
    </dgm:pt>
    <dgm:pt modelId="{E56913F6-C783-4750-8C89-73B1C44C1838}" type="pres">
      <dgm:prSet presAssocID="{40AE9FCA-9E48-4D4B-96EA-72C81450772A}" presName="parentText" presStyleLbl="node1" presStyleIdx="1" presStyleCnt="4" custLinFactNeighborY="-14401">
        <dgm:presLayoutVars>
          <dgm:chMax val="0"/>
          <dgm:bulletEnabled val="1"/>
        </dgm:presLayoutVars>
      </dgm:prSet>
      <dgm:spPr/>
      <dgm:t>
        <a:bodyPr/>
        <a:lstStyle/>
        <a:p>
          <a:endParaRPr lang="it-IT"/>
        </a:p>
      </dgm:t>
    </dgm:pt>
    <dgm:pt modelId="{FEF39AC2-3E43-4BE3-BE29-46DE91A0AAE1}" type="pres">
      <dgm:prSet presAssocID="{36001D94-C6B0-49CA-A388-0D9653D7D2A4}" presName="spacer" presStyleCnt="0"/>
      <dgm:spPr/>
    </dgm:pt>
    <dgm:pt modelId="{687FFF40-76EC-4694-B5EA-3E43D88C4451}" type="pres">
      <dgm:prSet presAssocID="{E6623088-754B-44AA-A8E3-09804656A861}" presName="parentText" presStyleLbl="node1" presStyleIdx="2" presStyleCnt="4" custLinFactNeighborY="-4782">
        <dgm:presLayoutVars>
          <dgm:chMax val="0"/>
          <dgm:bulletEnabled val="1"/>
        </dgm:presLayoutVars>
      </dgm:prSet>
      <dgm:spPr/>
      <dgm:t>
        <a:bodyPr/>
        <a:lstStyle/>
        <a:p>
          <a:endParaRPr lang="it-IT"/>
        </a:p>
      </dgm:t>
    </dgm:pt>
    <dgm:pt modelId="{0C805384-66C1-4C6D-9F94-177BFCD49194}" type="pres">
      <dgm:prSet presAssocID="{F69A2E90-A4A0-44D4-9AFE-A3C6D3F23BFB}" presName="spacer" presStyleCnt="0"/>
      <dgm:spPr/>
    </dgm:pt>
    <dgm:pt modelId="{15E3C732-0F1A-488E-B59E-AE65BF5B118F}" type="pres">
      <dgm:prSet presAssocID="{B42CC616-C1D1-4730-8BC5-34CEDCE319A6}" presName="parentText" presStyleLbl="node1" presStyleIdx="3" presStyleCnt="4">
        <dgm:presLayoutVars>
          <dgm:chMax val="0"/>
          <dgm:bulletEnabled val="1"/>
        </dgm:presLayoutVars>
      </dgm:prSet>
      <dgm:spPr/>
      <dgm:t>
        <a:bodyPr/>
        <a:lstStyle/>
        <a:p>
          <a:endParaRPr lang="it-IT"/>
        </a:p>
      </dgm:t>
    </dgm:pt>
  </dgm:ptLst>
  <dgm:cxnLst>
    <dgm:cxn modelId="{A0E3AF63-566D-45DC-A39D-AEC042D36385}" srcId="{2E9FE5B1-2DD9-4A10-BA95-951B0B78ACC3}" destId="{40AE9FCA-9E48-4D4B-96EA-72C81450772A}" srcOrd="1" destOrd="0" parTransId="{BA5CFA62-28A6-4055-B3A5-0C5D0B167220}" sibTransId="{36001D94-C6B0-49CA-A388-0D9653D7D2A4}"/>
    <dgm:cxn modelId="{13DBEB8F-70EC-419D-812A-B1B933CAD59F}" type="presOf" srcId="{40AE9FCA-9E48-4D4B-96EA-72C81450772A}" destId="{E56913F6-C783-4750-8C89-73B1C44C1838}" srcOrd="0" destOrd="0" presId="urn:microsoft.com/office/officeart/2005/8/layout/vList2"/>
    <dgm:cxn modelId="{00625E3B-91DC-4531-8C57-C1C3A230CBAF}" srcId="{2E9FE5B1-2DD9-4A10-BA95-951B0B78ACC3}" destId="{9012EB4D-33C7-408C-8B7C-6102491BD584}" srcOrd="0" destOrd="0" parTransId="{62522F77-A004-433B-9A97-2418870FEC97}" sibTransId="{D865719D-2197-4D70-8093-50F04C8CA4FB}"/>
    <dgm:cxn modelId="{4F601B18-22F9-4402-BE1B-1D744BB93CF5}" srcId="{2E9FE5B1-2DD9-4A10-BA95-951B0B78ACC3}" destId="{B42CC616-C1D1-4730-8BC5-34CEDCE319A6}" srcOrd="3" destOrd="0" parTransId="{F9A0A7E2-2A2D-4BFA-B1D4-59123FA927B2}" sibTransId="{C98AAD9A-B1D9-44B5-A336-B68033A566D4}"/>
    <dgm:cxn modelId="{5DD40670-2301-4778-B2A4-AF2EE3B6D542}" type="presOf" srcId="{E6623088-754B-44AA-A8E3-09804656A861}" destId="{687FFF40-76EC-4694-B5EA-3E43D88C4451}" srcOrd="0" destOrd="0" presId="urn:microsoft.com/office/officeart/2005/8/layout/vList2"/>
    <dgm:cxn modelId="{BA2C7B18-F1CB-4780-B15F-6E8B09B15F48}" type="presOf" srcId="{9012EB4D-33C7-408C-8B7C-6102491BD584}" destId="{0735BA42-A901-4F97-8A58-7AFBC1395BB2}" srcOrd="0" destOrd="0" presId="urn:microsoft.com/office/officeart/2005/8/layout/vList2"/>
    <dgm:cxn modelId="{8DF535F8-E9CB-40F4-B9A0-222758731AA3}" type="presOf" srcId="{B42CC616-C1D1-4730-8BC5-34CEDCE319A6}" destId="{15E3C732-0F1A-488E-B59E-AE65BF5B118F}" srcOrd="0" destOrd="0" presId="urn:microsoft.com/office/officeart/2005/8/layout/vList2"/>
    <dgm:cxn modelId="{50608311-D64B-42DE-8834-6953E366F0D3}" srcId="{2E9FE5B1-2DD9-4A10-BA95-951B0B78ACC3}" destId="{E6623088-754B-44AA-A8E3-09804656A861}" srcOrd="2" destOrd="0" parTransId="{022BEBF5-B5E8-42C1-B183-A1187E7F0AAB}" sibTransId="{F69A2E90-A4A0-44D4-9AFE-A3C6D3F23BFB}"/>
    <dgm:cxn modelId="{8FEC10A4-9A47-4C0B-B524-EB384B86A3B4}" type="presOf" srcId="{2E9FE5B1-2DD9-4A10-BA95-951B0B78ACC3}" destId="{C97A8E69-03A3-465F-B681-044EF20D0B62}" srcOrd="0" destOrd="0" presId="urn:microsoft.com/office/officeart/2005/8/layout/vList2"/>
    <dgm:cxn modelId="{449B578F-A303-4605-A980-18217D6AADE1}" type="presParOf" srcId="{C97A8E69-03A3-465F-B681-044EF20D0B62}" destId="{0735BA42-A901-4F97-8A58-7AFBC1395BB2}" srcOrd="0" destOrd="0" presId="urn:microsoft.com/office/officeart/2005/8/layout/vList2"/>
    <dgm:cxn modelId="{146ECDBD-D177-4648-B180-7291119D7FD5}" type="presParOf" srcId="{C97A8E69-03A3-465F-B681-044EF20D0B62}" destId="{61C8DB92-4B65-482F-A5DA-B798A2E1CC66}" srcOrd="1" destOrd="0" presId="urn:microsoft.com/office/officeart/2005/8/layout/vList2"/>
    <dgm:cxn modelId="{017D8E92-A6FF-4AE6-8747-E17D701BBA09}" type="presParOf" srcId="{C97A8E69-03A3-465F-B681-044EF20D0B62}" destId="{E56913F6-C783-4750-8C89-73B1C44C1838}" srcOrd="2" destOrd="0" presId="urn:microsoft.com/office/officeart/2005/8/layout/vList2"/>
    <dgm:cxn modelId="{76CF5CA6-D3D3-47B1-AC51-17400022C2CB}" type="presParOf" srcId="{C97A8E69-03A3-465F-B681-044EF20D0B62}" destId="{FEF39AC2-3E43-4BE3-BE29-46DE91A0AAE1}" srcOrd="3" destOrd="0" presId="urn:microsoft.com/office/officeart/2005/8/layout/vList2"/>
    <dgm:cxn modelId="{9314B135-FEB3-43A7-A82A-F2AEDD6073BC}" type="presParOf" srcId="{C97A8E69-03A3-465F-B681-044EF20D0B62}" destId="{687FFF40-76EC-4694-B5EA-3E43D88C4451}" srcOrd="4" destOrd="0" presId="urn:microsoft.com/office/officeart/2005/8/layout/vList2"/>
    <dgm:cxn modelId="{F3B5D2FD-E46D-4D23-BBB1-E1357A58F1DA}" type="presParOf" srcId="{C97A8E69-03A3-465F-B681-044EF20D0B62}" destId="{0C805384-66C1-4C6D-9F94-177BFCD49194}" srcOrd="5" destOrd="0" presId="urn:microsoft.com/office/officeart/2005/8/layout/vList2"/>
    <dgm:cxn modelId="{3C1E126F-0CC4-41B2-9F97-0C58AA21D905}" type="presParOf" srcId="{C97A8E69-03A3-465F-B681-044EF20D0B62}" destId="{15E3C732-0F1A-488E-B59E-AE65BF5B118F}" srcOrd="6"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820ECF0F-1A53-4C52-87B7-698177E0CD8F}" type="doc">
      <dgm:prSet loTypeId="urn:microsoft.com/office/officeart/2005/8/layout/venn1" loCatId="relationship" qsTypeId="urn:microsoft.com/office/officeart/2005/8/quickstyle/simple1" qsCatId="simple" csTypeId="urn:microsoft.com/office/officeart/2005/8/colors/colorful2" csCatId="colorful" phldr="1"/>
      <dgm:spPr/>
    </dgm:pt>
    <dgm:pt modelId="{56713F2B-E82C-4924-A274-320A1C6679ED}">
      <dgm:prSet phldrT="[Text]" custT="1"/>
      <dgm:spPr/>
      <dgm:t>
        <a:bodyPr/>
        <a:lstStyle/>
        <a:p>
          <a:pPr algn="ctr"/>
          <a:r>
            <a:rPr lang="en-GB" sz="1999" kern="1200" baseline="0" dirty="0" err="1">
              <a:solidFill>
                <a:schemeClr val="bg2"/>
              </a:solidFill>
              <a:latin typeface="+mn-lt"/>
              <a:ea typeface="+mn-ea"/>
              <a:cs typeface="+mn-cs"/>
            </a:rPr>
            <a:t>Bisogni</a:t>
          </a:r>
          <a:r>
            <a:rPr lang="en-GB" sz="1999" kern="1200" baseline="0" dirty="0">
              <a:solidFill>
                <a:schemeClr val="bg2"/>
              </a:solidFill>
              <a:latin typeface="+mn-lt"/>
              <a:ea typeface="+mn-ea"/>
              <a:cs typeface="+mn-cs"/>
            </a:rPr>
            <a:t> </a:t>
          </a:r>
          <a:r>
            <a:rPr lang="en-GB" sz="1999" kern="1200" baseline="0" dirty="0" err="1">
              <a:solidFill>
                <a:schemeClr val="bg2"/>
              </a:solidFill>
              <a:latin typeface="+mn-lt"/>
              <a:ea typeface="+mn-ea"/>
              <a:cs typeface="+mn-cs"/>
            </a:rPr>
            <a:t>insoddisfatti</a:t>
          </a:r>
          <a:endParaRPr lang="en-GB" sz="1999" kern="1200" baseline="0" dirty="0">
            <a:solidFill>
              <a:schemeClr val="bg2"/>
            </a:solidFill>
            <a:latin typeface="+mn-lt"/>
            <a:ea typeface="+mn-ea"/>
            <a:cs typeface="+mn-cs"/>
          </a:endParaRPr>
        </a:p>
      </dgm:t>
    </dgm:pt>
    <dgm:pt modelId="{B79D1D54-D719-4EFD-B037-DC12C26E9C7C}" type="parTrans" cxnId="{3950C49B-BC71-42D8-953E-68BC32F1B826}">
      <dgm:prSet/>
      <dgm:spPr/>
      <dgm:t>
        <a:bodyPr/>
        <a:lstStyle/>
        <a:p>
          <a:endParaRPr lang="en-GB"/>
        </a:p>
      </dgm:t>
    </dgm:pt>
    <dgm:pt modelId="{394AF6D4-FA80-4944-8523-D10CAC4A4388}" type="sibTrans" cxnId="{3950C49B-BC71-42D8-953E-68BC32F1B826}">
      <dgm:prSet/>
      <dgm:spPr/>
      <dgm:t>
        <a:bodyPr/>
        <a:lstStyle/>
        <a:p>
          <a:endParaRPr lang="en-GB"/>
        </a:p>
      </dgm:t>
    </dgm:pt>
    <dgm:pt modelId="{013F73CE-B3E3-4E8C-B33E-13BA44E3CFE7}">
      <dgm:prSet phldrT="[Text]"/>
      <dgm:spPr/>
      <dgm:t>
        <a:bodyPr/>
        <a:lstStyle/>
        <a:p>
          <a:r>
            <a:rPr lang="en-GB" dirty="0" err="1">
              <a:solidFill>
                <a:schemeClr val="bg2"/>
              </a:solidFill>
            </a:rPr>
            <a:t>Assistenza</a:t>
          </a:r>
          <a:r>
            <a:rPr lang="en-GB" dirty="0">
              <a:solidFill>
                <a:schemeClr val="bg2"/>
              </a:solidFill>
            </a:rPr>
            <a:t> </a:t>
          </a:r>
          <a:r>
            <a:rPr lang="en-GB" dirty="0" err="1">
              <a:solidFill>
                <a:schemeClr val="bg2"/>
              </a:solidFill>
            </a:rPr>
            <a:t>culturalmente</a:t>
          </a:r>
          <a:r>
            <a:rPr lang="en-GB" dirty="0">
              <a:solidFill>
                <a:schemeClr val="bg2"/>
              </a:solidFill>
            </a:rPr>
            <a:t> </a:t>
          </a:r>
          <a:r>
            <a:rPr lang="en-GB" dirty="0" err="1">
              <a:solidFill>
                <a:schemeClr val="bg2"/>
              </a:solidFill>
            </a:rPr>
            <a:t>competente</a:t>
          </a:r>
          <a:endParaRPr lang="en-GB" dirty="0">
            <a:solidFill>
              <a:schemeClr val="bg2"/>
            </a:solidFill>
          </a:endParaRPr>
        </a:p>
      </dgm:t>
    </dgm:pt>
    <dgm:pt modelId="{49EBFE3D-2F96-4E6A-9870-116274CD8178}" type="parTrans" cxnId="{7B12A050-2315-4C48-B86B-BA37A751BDDD}">
      <dgm:prSet/>
      <dgm:spPr/>
      <dgm:t>
        <a:bodyPr/>
        <a:lstStyle/>
        <a:p>
          <a:endParaRPr lang="en-GB"/>
        </a:p>
      </dgm:t>
    </dgm:pt>
    <dgm:pt modelId="{5E74EC79-F61A-4933-8B36-B3EFAC4B7260}" type="sibTrans" cxnId="{7B12A050-2315-4C48-B86B-BA37A751BDDD}">
      <dgm:prSet/>
      <dgm:spPr/>
      <dgm:t>
        <a:bodyPr/>
        <a:lstStyle/>
        <a:p>
          <a:endParaRPr lang="en-GB"/>
        </a:p>
      </dgm:t>
    </dgm:pt>
    <dgm:pt modelId="{6147DAE6-B998-4648-AD97-0F5E81ABA529}">
      <dgm:prSet phldrT="[Text]"/>
      <dgm:spPr/>
      <dgm:t>
        <a:bodyPr/>
        <a:lstStyle/>
        <a:p>
          <a:r>
            <a:rPr lang="en-GB" dirty="0" err="1">
              <a:solidFill>
                <a:schemeClr val="bg2"/>
              </a:solidFill>
            </a:rPr>
            <a:t>Assistenza</a:t>
          </a:r>
          <a:r>
            <a:rPr lang="en-GB" dirty="0">
              <a:solidFill>
                <a:schemeClr val="bg2"/>
              </a:solidFill>
            </a:rPr>
            <a:t> </a:t>
          </a:r>
          <a:r>
            <a:rPr lang="en-GB" dirty="0" err="1">
              <a:solidFill>
                <a:schemeClr val="bg2"/>
              </a:solidFill>
            </a:rPr>
            <a:t>centrata</a:t>
          </a:r>
          <a:r>
            <a:rPr lang="en-GB" dirty="0">
              <a:solidFill>
                <a:schemeClr val="bg2"/>
              </a:solidFill>
            </a:rPr>
            <a:t> </a:t>
          </a:r>
          <a:r>
            <a:rPr lang="en-GB" dirty="0" err="1">
              <a:solidFill>
                <a:schemeClr val="bg2"/>
              </a:solidFill>
            </a:rPr>
            <a:t>sul</a:t>
          </a:r>
          <a:r>
            <a:rPr lang="en-GB" dirty="0">
              <a:solidFill>
                <a:schemeClr val="bg2"/>
              </a:solidFill>
            </a:rPr>
            <a:t> </a:t>
          </a:r>
          <a:r>
            <a:rPr lang="en-GB" dirty="0" err="1">
              <a:solidFill>
                <a:schemeClr val="bg2"/>
              </a:solidFill>
            </a:rPr>
            <a:t>paziente</a:t>
          </a:r>
          <a:endParaRPr lang="en-GB" dirty="0">
            <a:solidFill>
              <a:schemeClr val="bg2"/>
            </a:solidFill>
          </a:endParaRPr>
        </a:p>
      </dgm:t>
    </dgm:pt>
    <dgm:pt modelId="{49D3D9EC-8B2E-4DDD-9448-E65F6C5E1196}" type="parTrans" cxnId="{058F31BA-6B97-4CD2-AC49-AC45482B7E9C}">
      <dgm:prSet/>
      <dgm:spPr/>
      <dgm:t>
        <a:bodyPr/>
        <a:lstStyle/>
        <a:p>
          <a:endParaRPr lang="en-GB"/>
        </a:p>
      </dgm:t>
    </dgm:pt>
    <dgm:pt modelId="{73C2F1F4-C2A9-47EE-8D40-2F75700605CF}" type="sibTrans" cxnId="{058F31BA-6B97-4CD2-AC49-AC45482B7E9C}">
      <dgm:prSet/>
      <dgm:spPr/>
      <dgm:t>
        <a:bodyPr/>
        <a:lstStyle/>
        <a:p>
          <a:endParaRPr lang="en-GB"/>
        </a:p>
      </dgm:t>
    </dgm:pt>
    <dgm:pt modelId="{C12D9ED7-4BDE-42B5-934D-430FC316034A}">
      <dgm:prSet custT="1"/>
      <dgm:spPr/>
      <dgm:t>
        <a:bodyPr/>
        <a:lstStyle/>
        <a:p>
          <a:pPr algn="ctr"/>
          <a:r>
            <a:rPr lang="en-GB" sz="2000" b="0" dirty="0" err="1">
              <a:solidFill>
                <a:schemeClr val="bg2"/>
              </a:solidFill>
            </a:rPr>
            <a:t>Alfabetizzazione</a:t>
          </a:r>
          <a:r>
            <a:rPr lang="en-GB" sz="2000" b="0" dirty="0">
              <a:solidFill>
                <a:schemeClr val="bg2"/>
              </a:solidFill>
            </a:rPr>
            <a:t> </a:t>
          </a:r>
          <a:r>
            <a:rPr lang="en-GB" sz="2000" b="0" dirty="0" err="1">
              <a:solidFill>
                <a:schemeClr val="bg2"/>
              </a:solidFill>
            </a:rPr>
            <a:t>alla</a:t>
          </a:r>
          <a:r>
            <a:rPr lang="en-GB" sz="2000" b="0" dirty="0">
              <a:solidFill>
                <a:schemeClr val="bg2"/>
              </a:solidFill>
            </a:rPr>
            <a:t> salute</a:t>
          </a:r>
        </a:p>
      </dgm:t>
    </dgm:pt>
    <dgm:pt modelId="{4A756677-9B58-498A-97FF-5128AFD09895}" type="parTrans" cxnId="{43D47856-E53A-4E0E-858B-E54C6876DA9F}">
      <dgm:prSet/>
      <dgm:spPr/>
      <dgm:t>
        <a:bodyPr/>
        <a:lstStyle/>
        <a:p>
          <a:endParaRPr lang="en-GB"/>
        </a:p>
      </dgm:t>
    </dgm:pt>
    <dgm:pt modelId="{D494E869-E5E9-4DBB-9844-ED024C4A981C}" type="sibTrans" cxnId="{43D47856-E53A-4E0E-858B-E54C6876DA9F}">
      <dgm:prSet/>
      <dgm:spPr/>
      <dgm:t>
        <a:bodyPr/>
        <a:lstStyle/>
        <a:p>
          <a:endParaRPr lang="en-GB"/>
        </a:p>
      </dgm:t>
    </dgm:pt>
    <dgm:pt modelId="{AD57C7E9-DD0D-4E51-AC0C-BB22A5414864}" type="pres">
      <dgm:prSet presAssocID="{820ECF0F-1A53-4C52-87B7-698177E0CD8F}" presName="compositeShape" presStyleCnt="0">
        <dgm:presLayoutVars>
          <dgm:chMax val="7"/>
          <dgm:dir/>
          <dgm:resizeHandles val="exact"/>
        </dgm:presLayoutVars>
      </dgm:prSet>
      <dgm:spPr/>
    </dgm:pt>
    <dgm:pt modelId="{512C21BA-1965-4BE5-8338-6F7BCAEE2DF0}" type="pres">
      <dgm:prSet presAssocID="{56713F2B-E82C-4924-A274-320A1C6679ED}" presName="circ1" presStyleLbl="vennNode1" presStyleIdx="0" presStyleCnt="4" custScaleX="105601" custScaleY="114836"/>
      <dgm:spPr/>
      <dgm:t>
        <a:bodyPr/>
        <a:lstStyle/>
        <a:p>
          <a:endParaRPr lang="it-IT"/>
        </a:p>
      </dgm:t>
    </dgm:pt>
    <dgm:pt modelId="{2CCC6954-2A27-4F47-BEA9-5E4C58306FCB}" type="pres">
      <dgm:prSet presAssocID="{56713F2B-E82C-4924-A274-320A1C6679ED}" presName="circ1Tx" presStyleLbl="revTx" presStyleIdx="0" presStyleCnt="0">
        <dgm:presLayoutVars>
          <dgm:chMax val="0"/>
          <dgm:chPref val="0"/>
          <dgm:bulletEnabled val="1"/>
        </dgm:presLayoutVars>
      </dgm:prSet>
      <dgm:spPr/>
      <dgm:t>
        <a:bodyPr/>
        <a:lstStyle/>
        <a:p>
          <a:endParaRPr lang="it-IT"/>
        </a:p>
      </dgm:t>
    </dgm:pt>
    <dgm:pt modelId="{EF480178-B22F-4E4D-A266-6A127CC92C17}" type="pres">
      <dgm:prSet presAssocID="{C12D9ED7-4BDE-42B5-934D-430FC316034A}" presName="circ2" presStyleLbl="vennNode1" presStyleIdx="1" presStyleCnt="4" custScaleX="119642" custScaleY="107420"/>
      <dgm:spPr/>
      <dgm:t>
        <a:bodyPr/>
        <a:lstStyle/>
        <a:p>
          <a:endParaRPr lang="it-IT"/>
        </a:p>
      </dgm:t>
    </dgm:pt>
    <dgm:pt modelId="{A4FBB371-690A-4B46-9F94-09058C6513BD}" type="pres">
      <dgm:prSet presAssocID="{C12D9ED7-4BDE-42B5-934D-430FC316034A}" presName="circ2Tx" presStyleLbl="revTx" presStyleIdx="0" presStyleCnt="0">
        <dgm:presLayoutVars>
          <dgm:chMax val="0"/>
          <dgm:chPref val="0"/>
          <dgm:bulletEnabled val="1"/>
        </dgm:presLayoutVars>
      </dgm:prSet>
      <dgm:spPr/>
      <dgm:t>
        <a:bodyPr/>
        <a:lstStyle/>
        <a:p>
          <a:endParaRPr lang="it-IT"/>
        </a:p>
      </dgm:t>
    </dgm:pt>
    <dgm:pt modelId="{4EB4341D-3652-4D6C-90C6-D32384F03EB2}" type="pres">
      <dgm:prSet presAssocID="{013F73CE-B3E3-4E8C-B33E-13BA44E3CFE7}" presName="circ3" presStyleLbl="vennNode1" presStyleIdx="2" presStyleCnt="4" custScaleX="105601" custScaleY="116860"/>
      <dgm:spPr/>
      <dgm:t>
        <a:bodyPr/>
        <a:lstStyle/>
        <a:p>
          <a:endParaRPr lang="it-IT"/>
        </a:p>
      </dgm:t>
    </dgm:pt>
    <dgm:pt modelId="{B0343152-C657-4013-B3C0-8565C13E282A}" type="pres">
      <dgm:prSet presAssocID="{013F73CE-B3E3-4E8C-B33E-13BA44E3CFE7}" presName="circ3Tx" presStyleLbl="revTx" presStyleIdx="0" presStyleCnt="0">
        <dgm:presLayoutVars>
          <dgm:chMax val="0"/>
          <dgm:chPref val="0"/>
          <dgm:bulletEnabled val="1"/>
        </dgm:presLayoutVars>
      </dgm:prSet>
      <dgm:spPr/>
      <dgm:t>
        <a:bodyPr/>
        <a:lstStyle/>
        <a:p>
          <a:endParaRPr lang="it-IT"/>
        </a:p>
      </dgm:t>
    </dgm:pt>
    <dgm:pt modelId="{2CD77761-C959-42F4-954F-F1E4633E0CE8}" type="pres">
      <dgm:prSet presAssocID="{6147DAE6-B998-4648-AD97-0F5E81ABA529}" presName="circ4" presStyleLbl="vennNode1" presStyleIdx="3" presStyleCnt="4" custScaleX="117001" custScaleY="112855"/>
      <dgm:spPr/>
      <dgm:t>
        <a:bodyPr/>
        <a:lstStyle/>
        <a:p>
          <a:endParaRPr lang="it-IT"/>
        </a:p>
      </dgm:t>
    </dgm:pt>
    <dgm:pt modelId="{9451D9E9-FE3C-4690-A576-68AA2B7627C6}" type="pres">
      <dgm:prSet presAssocID="{6147DAE6-B998-4648-AD97-0F5E81ABA529}" presName="circ4Tx" presStyleLbl="revTx" presStyleIdx="0" presStyleCnt="0">
        <dgm:presLayoutVars>
          <dgm:chMax val="0"/>
          <dgm:chPref val="0"/>
          <dgm:bulletEnabled val="1"/>
        </dgm:presLayoutVars>
      </dgm:prSet>
      <dgm:spPr/>
      <dgm:t>
        <a:bodyPr/>
        <a:lstStyle/>
        <a:p>
          <a:endParaRPr lang="it-IT"/>
        </a:p>
      </dgm:t>
    </dgm:pt>
  </dgm:ptLst>
  <dgm:cxnLst>
    <dgm:cxn modelId="{7E2E22A1-07E5-4EB4-A0E6-223AC95B8D05}" type="presOf" srcId="{6147DAE6-B998-4648-AD97-0F5E81ABA529}" destId="{2CD77761-C959-42F4-954F-F1E4633E0CE8}" srcOrd="0" destOrd="0" presId="urn:microsoft.com/office/officeart/2005/8/layout/venn1"/>
    <dgm:cxn modelId="{557A8141-75D8-4ED8-BA45-E3C89A4DD7FE}" type="presOf" srcId="{56713F2B-E82C-4924-A274-320A1C6679ED}" destId="{512C21BA-1965-4BE5-8338-6F7BCAEE2DF0}" srcOrd="0" destOrd="0" presId="urn:microsoft.com/office/officeart/2005/8/layout/venn1"/>
    <dgm:cxn modelId="{7B12A050-2315-4C48-B86B-BA37A751BDDD}" srcId="{820ECF0F-1A53-4C52-87B7-698177E0CD8F}" destId="{013F73CE-B3E3-4E8C-B33E-13BA44E3CFE7}" srcOrd="2" destOrd="0" parTransId="{49EBFE3D-2F96-4E6A-9870-116274CD8178}" sibTransId="{5E74EC79-F61A-4933-8B36-B3EFAC4B7260}"/>
    <dgm:cxn modelId="{AB8014B0-90FB-47CA-9E12-E898BAE7EBB9}" type="presOf" srcId="{820ECF0F-1A53-4C52-87B7-698177E0CD8F}" destId="{AD57C7E9-DD0D-4E51-AC0C-BB22A5414864}" srcOrd="0" destOrd="0" presId="urn:microsoft.com/office/officeart/2005/8/layout/venn1"/>
    <dgm:cxn modelId="{841E65F7-ED9A-422A-9C6C-4C9AEC693EB4}" type="presOf" srcId="{6147DAE6-B998-4648-AD97-0F5E81ABA529}" destId="{9451D9E9-FE3C-4690-A576-68AA2B7627C6}" srcOrd="1" destOrd="0" presId="urn:microsoft.com/office/officeart/2005/8/layout/venn1"/>
    <dgm:cxn modelId="{1167CEEC-7B60-4E89-8CEB-FC6BFAD22051}" type="presOf" srcId="{013F73CE-B3E3-4E8C-B33E-13BA44E3CFE7}" destId="{4EB4341D-3652-4D6C-90C6-D32384F03EB2}" srcOrd="0" destOrd="0" presId="urn:microsoft.com/office/officeart/2005/8/layout/venn1"/>
    <dgm:cxn modelId="{3950C49B-BC71-42D8-953E-68BC32F1B826}" srcId="{820ECF0F-1A53-4C52-87B7-698177E0CD8F}" destId="{56713F2B-E82C-4924-A274-320A1C6679ED}" srcOrd="0" destOrd="0" parTransId="{B79D1D54-D719-4EFD-B037-DC12C26E9C7C}" sibTransId="{394AF6D4-FA80-4944-8523-D10CAC4A4388}"/>
    <dgm:cxn modelId="{40340DAC-04DA-4295-B044-E89A8C2F161C}" type="presOf" srcId="{013F73CE-B3E3-4E8C-B33E-13BA44E3CFE7}" destId="{B0343152-C657-4013-B3C0-8565C13E282A}" srcOrd="1" destOrd="0" presId="urn:microsoft.com/office/officeart/2005/8/layout/venn1"/>
    <dgm:cxn modelId="{058F31BA-6B97-4CD2-AC49-AC45482B7E9C}" srcId="{820ECF0F-1A53-4C52-87B7-698177E0CD8F}" destId="{6147DAE6-B998-4648-AD97-0F5E81ABA529}" srcOrd="3" destOrd="0" parTransId="{49D3D9EC-8B2E-4DDD-9448-E65F6C5E1196}" sibTransId="{73C2F1F4-C2A9-47EE-8D40-2F75700605CF}"/>
    <dgm:cxn modelId="{DFBDF3A5-7F29-4F4E-A0F3-28D006F7BFC8}" type="presOf" srcId="{C12D9ED7-4BDE-42B5-934D-430FC316034A}" destId="{A4FBB371-690A-4B46-9F94-09058C6513BD}" srcOrd="1" destOrd="0" presId="urn:microsoft.com/office/officeart/2005/8/layout/venn1"/>
    <dgm:cxn modelId="{43D47856-E53A-4E0E-858B-E54C6876DA9F}" srcId="{820ECF0F-1A53-4C52-87B7-698177E0CD8F}" destId="{C12D9ED7-4BDE-42B5-934D-430FC316034A}" srcOrd="1" destOrd="0" parTransId="{4A756677-9B58-498A-97FF-5128AFD09895}" sibTransId="{D494E869-E5E9-4DBB-9844-ED024C4A981C}"/>
    <dgm:cxn modelId="{7FD3AA20-26D8-491B-B6FF-07DF49CC13F5}" type="presOf" srcId="{56713F2B-E82C-4924-A274-320A1C6679ED}" destId="{2CCC6954-2A27-4F47-BEA9-5E4C58306FCB}" srcOrd="1" destOrd="0" presId="urn:microsoft.com/office/officeart/2005/8/layout/venn1"/>
    <dgm:cxn modelId="{CEBE6638-1DD9-4B4F-A03A-4770AFEED290}" type="presOf" srcId="{C12D9ED7-4BDE-42B5-934D-430FC316034A}" destId="{EF480178-B22F-4E4D-A266-6A127CC92C17}" srcOrd="0" destOrd="0" presId="urn:microsoft.com/office/officeart/2005/8/layout/venn1"/>
    <dgm:cxn modelId="{84A91FD1-EBF3-4035-A2BF-10A6675BEEA9}" type="presParOf" srcId="{AD57C7E9-DD0D-4E51-AC0C-BB22A5414864}" destId="{512C21BA-1965-4BE5-8338-6F7BCAEE2DF0}" srcOrd="0" destOrd="0" presId="urn:microsoft.com/office/officeart/2005/8/layout/venn1"/>
    <dgm:cxn modelId="{78C4B3B8-EC0A-4E88-895E-400A3483F7DF}" type="presParOf" srcId="{AD57C7E9-DD0D-4E51-AC0C-BB22A5414864}" destId="{2CCC6954-2A27-4F47-BEA9-5E4C58306FCB}" srcOrd="1" destOrd="0" presId="urn:microsoft.com/office/officeart/2005/8/layout/venn1"/>
    <dgm:cxn modelId="{3B3AB7BC-2817-4F65-9E59-13160F3502A4}" type="presParOf" srcId="{AD57C7E9-DD0D-4E51-AC0C-BB22A5414864}" destId="{EF480178-B22F-4E4D-A266-6A127CC92C17}" srcOrd="2" destOrd="0" presId="urn:microsoft.com/office/officeart/2005/8/layout/venn1"/>
    <dgm:cxn modelId="{4510C0BF-9F23-4D32-9083-2C297131A8FC}" type="presParOf" srcId="{AD57C7E9-DD0D-4E51-AC0C-BB22A5414864}" destId="{A4FBB371-690A-4B46-9F94-09058C6513BD}" srcOrd="3" destOrd="0" presId="urn:microsoft.com/office/officeart/2005/8/layout/venn1"/>
    <dgm:cxn modelId="{7A405BAE-305A-466B-95D7-36C45D03A751}" type="presParOf" srcId="{AD57C7E9-DD0D-4E51-AC0C-BB22A5414864}" destId="{4EB4341D-3652-4D6C-90C6-D32384F03EB2}" srcOrd="4" destOrd="0" presId="urn:microsoft.com/office/officeart/2005/8/layout/venn1"/>
    <dgm:cxn modelId="{FC717202-EC4C-4763-9E3F-135C87088F5C}" type="presParOf" srcId="{AD57C7E9-DD0D-4E51-AC0C-BB22A5414864}" destId="{B0343152-C657-4013-B3C0-8565C13E282A}" srcOrd="5" destOrd="0" presId="urn:microsoft.com/office/officeart/2005/8/layout/venn1"/>
    <dgm:cxn modelId="{83386102-DD02-41AC-A4E4-15DAA867B9FC}" type="presParOf" srcId="{AD57C7E9-DD0D-4E51-AC0C-BB22A5414864}" destId="{2CD77761-C959-42F4-954F-F1E4633E0CE8}" srcOrd="6" destOrd="0" presId="urn:microsoft.com/office/officeart/2005/8/layout/venn1"/>
    <dgm:cxn modelId="{FFB3C98C-48E7-453E-85AC-BF250F7ED174}" type="presParOf" srcId="{AD57C7E9-DD0D-4E51-AC0C-BB22A5414864}" destId="{9451D9E9-FE3C-4690-A576-68AA2B7627C6}" srcOrd="7" destOrd="0" presId="urn:microsoft.com/office/officeart/2005/8/layout/ven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D2793EC7-B80A-4528-9245-4D8B339654F6}" type="doc">
      <dgm:prSet loTypeId="urn:microsoft.com/office/officeart/2011/layout/TabList" loCatId="list" qsTypeId="urn:microsoft.com/office/officeart/2005/8/quickstyle/simple5" qsCatId="simple" csTypeId="urn:microsoft.com/office/officeart/2005/8/colors/colorful4" csCatId="colorful" phldr="1"/>
      <dgm:spPr/>
      <dgm:t>
        <a:bodyPr/>
        <a:lstStyle/>
        <a:p>
          <a:endParaRPr lang="en-GB"/>
        </a:p>
      </dgm:t>
    </dgm:pt>
    <dgm:pt modelId="{13ED5155-8656-43AB-B43C-C91C0E876978}">
      <dgm:prSet phldrT="[Text]"/>
      <dgm:spPr/>
      <dgm:t>
        <a:bodyPr/>
        <a:lstStyle/>
        <a:p>
          <a:r>
            <a:rPr lang="en-GB" dirty="0" err="1"/>
            <a:t>Sintomi</a:t>
          </a:r>
          <a:endParaRPr lang="en-GB" dirty="0"/>
        </a:p>
      </dgm:t>
    </dgm:pt>
    <dgm:pt modelId="{0311C2C8-074B-4EE1-8B19-4905841D3C66}" type="parTrans" cxnId="{02EF6600-4F41-4DED-ACC7-674EE677B395}">
      <dgm:prSet/>
      <dgm:spPr/>
      <dgm:t>
        <a:bodyPr/>
        <a:lstStyle/>
        <a:p>
          <a:endParaRPr lang="en-GB"/>
        </a:p>
      </dgm:t>
    </dgm:pt>
    <dgm:pt modelId="{DA5E25BA-2948-4E7C-9264-3276206F9E6B}" type="sibTrans" cxnId="{02EF6600-4F41-4DED-ACC7-674EE677B395}">
      <dgm:prSet/>
      <dgm:spPr/>
      <dgm:t>
        <a:bodyPr/>
        <a:lstStyle/>
        <a:p>
          <a:endParaRPr lang="en-GB"/>
        </a:p>
      </dgm:t>
    </dgm:pt>
    <dgm:pt modelId="{89F1BE1D-D38F-4442-92EA-FF70081CEA8D}">
      <dgm:prSet phldrT="[Text]" custT="1"/>
      <dgm:spPr/>
      <dgm:t>
        <a:bodyPr/>
        <a:lstStyle/>
        <a:p>
          <a:pPr>
            <a:buFont typeface="Franklin Gothic Book" panose="020B0503020102020204" pitchFamily="34" charset="0"/>
            <a:buNone/>
          </a:pPr>
          <a:r>
            <a:rPr lang="it-IT" sz="1600" kern="1200" baseline="0" dirty="0">
              <a:solidFill>
                <a:schemeClr val="tx2"/>
              </a:solidFill>
              <a:latin typeface="+mn-lt"/>
              <a:ea typeface="+mn-ea"/>
              <a:cs typeface="+mn-cs"/>
            </a:rPr>
            <a:t>La cultura influenza i sintomi e la loro descrizione da parte dei pazienti.</a:t>
          </a:r>
          <a:endParaRPr lang="en-GB" sz="1600" kern="1200" baseline="0" dirty="0">
            <a:solidFill>
              <a:schemeClr val="tx2"/>
            </a:solidFill>
            <a:latin typeface="+mn-lt"/>
            <a:ea typeface="+mn-ea"/>
            <a:cs typeface="+mn-cs"/>
          </a:endParaRPr>
        </a:p>
      </dgm:t>
    </dgm:pt>
    <dgm:pt modelId="{53E4D178-8060-47A7-9922-13BE3CC7F14B}" type="parTrans" cxnId="{FB1A007D-EDD6-4B16-9BCD-01ADADF788A8}">
      <dgm:prSet/>
      <dgm:spPr/>
      <dgm:t>
        <a:bodyPr/>
        <a:lstStyle/>
        <a:p>
          <a:endParaRPr lang="en-GB"/>
        </a:p>
      </dgm:t>
    </dgm:pt>
    <dgm:pt modelId="{679E85FD-E504-4F90-894F-CDBA43DF6C08}" type="sibTrans" cxnId="{FB1A007D-EDD6-4B16-9BCD-01ADADF788A8}">
      <dgm:prSet/>
      <dgm:spPr/>
      <dgm:t>
        <a:bodyPr/>
        <a:lstStyle/>
        <a:p>
          <a:endParaRPr lang="en-GB"/>
        </a:p>
      </dgm:t>
    </dgm:pt>
    <dgm:pt modelId="{7FA39CAA-8A9F-4C2C-87B0-6225D8C434E1}">
      <dgm:prSet phldrT="[Text]" custT="1"/>
      <dgm:spPr/>
      <dgm:t>
        <a:bodyPr/>
        <a:lstStyle/>
        <a:p>
          <a:r>
            <a:rPr lang="en-US" sz="1300" dirty="0" err="1"/>
            <a:t>Quali</a:t>
          </a:r>
          <a:r>
            <a:rPr lang="en-US" sz="1300" dirty="0"/>
            <a:t> </a:t>
          </a:r>
          <a:r>
            <a:rPr lang="en-US" sz="1300" dirty="0" err="1"/>
            <a:t>riferiscono</a:t>
          </a:r>
          <a:r>
            <a:rPr lang="en-US" sz="1300" dirty="0"/>
            <a:t>.</a:t>
          </a:r>
          <a:endParaRPr lang="en-GB" sz="1300" dirty="0"/>
        </a:p>
      </dgm:t>
    </dgm:pt>
    <dgm:pt modelId="{B53602E3-D45B-4E3F-99D8-2268B258E22F}" type="parTrans" cxnId="{3280AB8A-CBB1-4A1A-B5A0-3467C40F03DB}">
      <dgm:prSet/>
      <dgm:spPr/>
      <dgm:t>
        <a:bodyPr/>
        <a:lstStyle/>
        <a:p>
          <a:endParaRPr lang="en-GB"/>
        </a:p>
      </dgm:t>
    </dgm:pt>
    <dgm:pt modelId="{B21C9AF0-2EAF-4AD9-96D6-C63F8F043994}" type="sibTrans" cxnId="{3280AB8A-CBB1-4A1A-B5A0-3467C40F03DB}">
      <dgm:prSet/>
      <dgm:spPr/>
      <dgm:t>
        <a:bodyPr/>
        <a:lstStyle/>
        <a:p>
          <a:endParaRPr lang="en-GB"/>
        </a:p>
      </dgm:t>
    </dgm:pt>
    <dgm:pt modelId="{C10D401A-3961-4DB7-876A-E83FD5E9FC42}">
      <dgm:prSet phldrT="[Text]"/>
      <dgm:spPr/>
      <dgm:t>
        <a:bodyPr/>
        <a:lstStyle/>
        <a:p>
          <a:r>
            <a:rPr lang="en-GB" dirty="0" err="1"/>
            <a:t>Presentazione</a:t>
          </a:r>
          <a:endParaRPr lang="en-GB" dirty="0"/>
        </a:p>
      </dgm:t>
    </dgm:pt>
    <dgm:pt modelId="{32CABC4A-F31C-46D3-92A4-0CAF10EAA311}" type="parTrans" cxnId="{29D27EEE-3693-4433-90E1-E0DFF72D0C18}">
      <dgm:prSet/>
      <dgm:spPr/>
      <dgm:t>
        <a:bodyPr/>
        <a:lstStyle/>
        <a:p>
          <a:endParaRPr lang="en-GB"/>
        </a:p>
      </dgm:t>
    </dgm:pt>
    <dgm:pt modelId="{1E33E107-E6F7-4FD9-9D3B-91EFB2077F68}" type="sibTrans" cxnId="{29D27EEE-3693-4433-90E1-E0DFF72D0C18}">
      <dgm:prSet/>
      <dgm:spPr/>
      <dgm:t>
        <a:bodyPr/>
        <a:lstStyle/>
        <a:p>
          <a:endParaRPr lang="en-GB"/>
        </a:p>
      </dgm:t>
    </dgm:pt>
    <dgm:pt modelId="{C6444416-28ED-484E-8F35-FE5B1D9CDB76}">
      <dgm:prSet phldrT="[Text]" custT="1"/>
      <dgm:spPr/>
      <dgm:t>
        <a:bodyPr/>
        <a:lstStyle/>
        <a:p>
          <a:pPr>
            <a:buFont typeface="Franklin Gothic Book" panose="020B0503020102020204" pitchFamily="34" charset="0"/>
            <a:buNone/>
          </a:pPr>
          <a:r>
            <a:rPr lang="it-IT" sz="1600" kern="1200" baseline="0" dirty="0">
              <a:solidFill>
                <a:srgbClr val="004680"/>
              </a:solidFill>
              <a:latin typeface="Calibri"/>
              <a:ea typeface="+mn-ea"/>
              <a:cs typeface="+mn-cs"/>
            </a:rPr>
            <a:t>La cultura influenza il modo in cui le persone presentano i problemi di salute (mentale): </a:t>
          </a:r>
          <a:endParaRPr lang="en-GB" sz="1600" kern="1200" baseline="0" dirty="0">
            <a:solidFill>
              <a:srgbClr val="004680"/>
            </a:solidFill>
            <a:latin typeface="Calibri"/>
            <a:ea typeface="+mn-ea"/>
            <a:cs typeface="+mn-cs"/>
          </a:endParaRPr>
        </a:p>
      </dgm:t>
    </dgm:pt>
    <dgm:pt modelId="{A373FEF0-6348-446F-A209-47B2C7782D8B}" type="parTrans" cxnId="{2CE7154D-C694-4B53-9DBA-5B300BDB6266}">
      <dgm:prSet/>
      <dgm:spPr/>
      <dgm:t>
        <a:bodyPr/>
        <a:lstStyle/>
        <a:p>
          <a:endParaRPr lang="en-GB"/>
        </a:p>
      </dgm:t>
    </dgm:pt>
    <dgm:pt modelId="{98A3A381-4765-4C76-9AA0-53FF7C8047FA}" type="sibTrans" cxnId="{2CE7154D-C694-4B53-9DBA-5B300BDB6266}">
      <dgm:prSet/>
      <dgm:spPr/>
      <dgm:t>
        <a:bodyPr/>
        <a:lstStyle/>
        <a:p>
          <a:endParaRPr lang="en-GB"/>
        </a:p>
      </dgm:t>
    </dgm:pt>
    <dgm:pt modelId="{99C0FD8F-7FF5-4748-B860-E3EF83BA84CE}">
      <dgm:prSet phldrT="[Text]" custT="1"/>
      <dgm:spPr/>
      <dgm:t>
        <a:bodyPr/>
        <a:lstStyle/>
        <a:p>
          <a:r>
            <a:rPr lang="it-IT" sz="1300" dirty="0"/>
            <a:t>Quali tipi di aiuto cercano? </a:t>
          </a:r>
          <a:endParaRPr lang="en-GB" sz="1300" dirty="0"/>
        </a:p>
      </dgm:t>
    </dgm:pt>
    <dgm:pt modelId="{987663BF-DF48-45CF-9722-7EFE7393B920}" type="parTrans" cxnId="{B559682F-23D8-4995-956B-D1C32E3FE9BE}">
      <dgm:prSet/>
      <dgm:spPr/>
      <dgm:t>
        <a:bodyPr/>
        <a:lstStyle/>
        <a:p>
          <a:endParaRPr lang="en-GB"/>
        </a:p>
      </dgm:t>
    </dgm:pt>
    <dgm:pt modelId="{B828D5A0-2262-44FD-A57B-BB54BF7ACBF2}" type="sibTrans" cxnId="{B559682F-23D8-4995-956B-D1C32E3FE9BE}">
      <dgm:prSet/>
      <dgm:spPr/>
      <dgm:t>
        <a:bodyPr/>
        <a:lstStyle/>
        <a:p>
          <a:endParaRPr lang="en-GB"/>
        </a:p>
      </dgm:t>
    </dgm:pt>
    <dgm:pt modelId="{0DBC6579-D87A-4D2E-9FF9-7F4AEEF5C939}">
      <dgm:prSet phldrT="[Text]"/>
      <dgm:spPr/>
      <dgm:t>
        <a:bodyPr/>
        <a:lstStyle/>
        <a:p>
          <a:r>
            <a:rPr lang="en-US" dirty="0" err="1"/>
            <a:t>Significati</a:t>
          </a:r>
          <a:endParaRPr lang="en-GB" dirty="0"/>
        </a:p>
      </dgm:t>
    </dgm:pt>
    <dgm:pt modelId="{F2AAA3FE-4E53-4F91-9AF7-3943202B1C99}" type="parTrans" cxnId="{D000D880-2E5F-4B09-AD3B-EDB997D46C82}">
      <dgm:prSet/>
      <dgm:spPr/>
      <dgm:t>
        <a:bodyPr/>
        <a:lstStyle/>
        <a:p>
          <a:endParaRPr lang="en-GB"/>
        </a:p>
      </dgm:t>
    </dgm:pt>
    <dgm:pt modelId="{BB87ECBC-2B53-4485-BA56-0898B0AF5031}" type="sibTrans" cxnId="{D000D880-2E5F-4B09-AD3B-EDB997D46C82}">
      <dgm:prSet/>
      <dgm:spPr/>
      <dgm:t>
        <a:bodyPr/>
        <a:lstStyle/>
        <a:p>
          <a:endParaRPr lang="en-GB"/>
        </a:p>
      </dgm:t>
    </dgm:pt>
    <dgm:pt modelId="{8ED7E827-E288-4BA8-833F-2E692E0CBB34}">
      <dgm:prSet phldrT="[Text]" custT="1"/>
      <dgm:spPr/>
      <dgm:t>
        <a:bodyPr/>
        <a:lstStyle/>
        <a:p>
          <a:pPr>
            <a:buFont typeface="Franklin Gothic Book" panose="020B0503020102020204" pitchFamily="34" charset="0"/>
            <a:buNone/>
          </a:pPr>
          <a:r>
            <a:rPr lang="it-IT" sz="1600" kern="1200" baseline="0" dirty="0">
              <a:solidFill>
                <a:srgbClr val="004680"/>
              </a:solidFill>
              <a:latin typeface="Calibri"/>
              <a:ea typeface="+mn-ea"/>
              <a:cs typeface="+mn-cs"/>
            </a:rPr>
            <a:t>La cultura influenza i "significati" che le persone danno alla loro malattia (mentale): </a:t>
          </a:r>
          <a:endParaRPr lang="en-GB" sz="1600" kern="1200" baseline="0" dirty="0">
            <a:solidFill>
              <a:srgbClr val="004680"/>
            </a:solidFill>
            <a:latin typeface="Calibri"/>
            <a:ea typeface="+mn-ea"/>
            <a:cs typeface="+mn-cs"/>
          </a:endParaRPr>
        </a:p>
      </dgm:t>
    </dgm:pt>
    <dgm:pt modelId="{CC3CB791-02BC-4330-A4A1-2577F38FC0B3}" type="parTrans" cxnId="{53E5F569-25B6-4EDB-8350-0217335DEFAD}">
      <dgm:prSet/>
      <dgm:spPr/>
      <dgm:t>
        <a:bodyPr/>
        <a:lstStyle/>
        <a:p>
          <a:endParaRPr lang="en-GB"/>
        </a:p>
      </dgm:t>
    </dgm:pt>
    <dgm:pt modelId="{66972723-13EC-41CC-8371-E7A2DF728892}" type="sibTrans" cxnId="{53E5F569-25B6-4EDB-8350-0217335DEFAD}">
      <dgm:prSet/>
      <dgm:spPr/>
      <dgm:t>
        <a:bodyPr/>
        <a:lstStyle/>
        <a:p>
          <a:endParaRPr lang="en-GB"/>
        </a:p>
      </dgm:t>
    </dgm:pt>
    <dgm:pt modelId="{BDBC7ABC-F368-463E-AA6D-9A40B9985A8F}">
      <dgm:prSet phldrT="[Text]" custT="1"/>
      <dgm:spPr/>
      <dgm:t>
        <a:bodyPr/>
        <a:lstStyle/>
        <a:p>
          <a:r>
            <a:rPr lang="it-IT" sz="1300" dirty="0"/>
            <a:t>Una malattia è "reale" o "immaginaria"? </a:t>
          </a:r>
          <a:endParaRPr lang="en-GB" sz="1300" dirty="0"/>
        </a:p>
      </dgm:t>
    </dgm:pt>
    <dgm:pt modelId="{22F205A2-F94E-4774-8D29-753CE435E65F}" type="parTrans" cxnId="{85F890A2-754F-4927-B24E-1F30754FC29E}">
      <dgm:prSet/>
      <dgm:spPr/>
      <dgm:t>
        <a:bodyPr/>
        <a:lstStyle/>
        <a:p>
          <a:endParaRPr lang="en-GB"/>
        </a:p>
      </dgm:t>
    </dgm:pt>
    <dgm:pt modelId="{33EEEC29-FDD1-4D24-9711-152C50D54D1D}" type="sibTrans" cxnId="{85F890A2-754F-4927-B24E-1F30754FC29E}">
      <dgm:prSet/>
      <dgm:spPr/>
      <dgm:t>
        <a:bodyPr/>
        <a:lstStyle/>
        <a:p>
          <a:endParaRPr lang="en-GB"/>
        </a:p>
      </dgm:t>
    </dgm:pt>
    <dgm:pt modelId="{7D575543-A690-4146-BFAB-08D4ADA5B6EA}">
      <dgm:prSet phldrT="[Text]" custT="1"/>
      <dgm:spPr/>
      <dgm:t>
        <a:bodyPr/>
        <a:lstStyle/>
        <a:p>
          <a:r>
            <a:rPr lang="it-IT" sz="1300" dirty="0"/>
            <a:t>Quali stili di supporto sociale ricevono? </a:t>
          </a:r>
          <a:endParaRPr lang="en-GB" sz="1300" dirty="0"/>
        </a:p>
      </dgm:t>
    </dgm:pt>
    <dgm:pt modelId="{A6F0E0D2-9B33-4B86-B0B4-AA47E7835B42}" type="parTrans" cxnId="{CB238606-6198-4B93-8A40-08939F839CBB}">
      <dgm:prSet/>
      <dgm:spPr/>
      <dgm:t>
        <a:bodyPr/>
        <a:lstStyle/>
        <a:p>
          <a:endParaRPr lang="en-GB"/>
        </a:p>
      </dgm:t>
    </dgm:pt>
    <dgm:pt modelId="{A8F04AE6-9C7B-4943-A1DD-88C87D3868C1}" type="sibTrans" cxnId="{CB238606-6198-4B93-8A40-08939F839CBB}">
      <dgm:prSet/>
      <dgm:spPr/>
      <dgm:t>
        <a:bodyPr/>
        <a:lstStyle/>
        <a:p>
          <a:endParaRPr lang="en-GB"/>
        </a:p>
      </dgm:t>
    </dgm:pt>
    <dgm:pt modelId="{04AFB852-52F7-4836-BB50-0B65547C69D6}">
      <dgm:prSet phldrT="[Text]" custT="1"/>
      <dgm:spPr/>
      <dgm:t>
        <a:bodyPr/>
        <a:lstStyle/>
        <a:p>
          <a:r>
            <a:rPr lang="it-IT" sz="1300" dirty="0"/>
            <a:t>Esistenza di sindromi legate alla cultura (insiemi di sintomi molto più comuni in alcune società che in altre). </a:t>
          </a:r>
          <a:endParaRPr lang="en-GB" sz="1300" dirty="0"/>
        </a:p>
      </dgm:t>
    </dgm:pt>
    <dgm:pt modelId="{08CC4548-9954-490D-98DC-43B0D5CA242A}" type="parTrans" cxnId="{C14AA28B-0A46-46A7-AA40-AB07346A0F5B}">
      <dgm:prSet/>
      <dgm:spPr/>
      <dgm:t>
        <a:bodyPr/>
        <a:lstStyle/>
        <a:p>
          <a:endParaRPr lang="en-GB"/>
        </a:p>
      </dgm:t>
    </dgm:pt>
    <dgm:pt modelId="{6CEF00E7-2B88-4063-8FB9-3AA0C45F49EF}" type="sibTrans" cxnId="{C14AA28B-0A46-46A7-AA40-AB07346A0F5B}">
      <dgm:prSet/>
      <dgm:spPr/>
      <dgm:t>
        <a:bodyPr/>
        <a:lstStyle/>
        <a:p>
          <a:endParaRPr lang="en-GB"/>
        </a:p>
      </dgm:t>
    </dgm:pt>
    <dgm:pt modelId="{2F22BF9E-F1F9-46EB-975D-A9025BE18B15}">
      <dgm:prSet phldrT="[Text]" custT="1"/>
      <dgm:spPr/>
      <dgm:t>
        <a:bodyPr/>
        <a:lstStyle/>
        <a:p>
          <a:r>
            <a:rPr lang="it-IT" sz="1300" dirty="0"/>
            <a:t>Come i pazienti descrivono i loro sintomi ai loro clinici</a:t>
          </a:r>
          <a:r>
            <a:rPr lang="en-US" sz="1300" b="0" i="0" dirty="0"/>
            <a:t>.</a:t>
          </a:r>
          <a:endParaRPr lang="en-GB" sz="1300" dirty="0"/>
        </a:p>
      </dgm:t>
    </dgm:pt>
    <dgm:pt modelId="{8979258C-55D0-4B7F-977B-BD0B1D03079E}" type="parTrans" cxnId="{52EA8736-7607-4ECB-8249-19D1E548E893}">
      <dgm:prSet/>
      <dgm:spPr/>
      <dgm:t>
        <a:bodyPr/>
        <a:lstStyle/>
        <a:p>
          <a:endParaRPr lang="en-GB"/>
        </a:p>
      </dgm:t>
    </dgm:pt>
    <dgm:pt modelId="{C0AA42ED-B35D-40D7-A745-75CADA6EB610}" type="sibTrans" cxnId="{52EA8736-7607-4ECB-8249-19D1E548E893}">
      <dgm:prSet/>
      <dgm:spPr/>
      <dgm:t>
        <a:bodyPr/>
        <a:lstStyle/>
        <a:p>
          <a:endParaRPr lang="en-GB"/>
        </a:p>
      </dgm:t>
    </dgm:pt>
    <dgm:pt modelId="{A03DB0D2-C236-45B6-ABB3-CA5C85065834}">
      <dgm:prSet phldrT="[Text]" custT="1"/>
      <dgm:spPr/>
      <dgm:t>
        <a:bodyPr/>
        <a:lstStyle/>
        <a:p>
          <a:r>
            <a:rPr lang="it-IT" sz="1300" dirty="0"/>
            <a:t>Le persone cercano aiuto in primo luogo? E se sì, per quali sintomi?</a:t>
          </a:r>
          <a:endParaRPr lang="en-GB" sz="1300" dirty="0"/>
        </a:p>
      </dgm:t>
    </dgm:pt>
    <dgm:pt modelId="{773089B9-9B4C-4CE3-95E0-51C0423F3E2C}" type="parTrans" cxnId="{7754EB9C-7F6C-4E67-9859-676115AFFCD6}">
      <dgm:prSet/>
      <dgm:spPr/>
      <dgm:t>
        <a:bodyPr/>
        <a:lstStyle/>
        <a:p>
          <a:endParaRPr lang="en-GB"/>
        </a:p>
      </dgm:t>
    </dgm:pt>
    <dgm:pt modelId="{250128CB-EF46-4F10-A312-6343A0855ED6}" type="sibTrans" cxnId="{7754EB9C-7F6C-4E67-9859-676115AFFCD6}">
      <dgm:prSet/>
      <dgm:spPr/>
      <dgm:t>
        <a:bodyPr/>
        <a:lstStyle/>
        <a:p>
          <a:endParaRPr lang="en-GB"/>
        </a:p>
      </dgm:t>
    </dgm:pt>
    <dgm:pt modelId="{829DD575-70EF-49AD-AFB5-0C5357590405}">
      <dgm:prSet phldrT="[Text]" custT="1"/>
      <dgm:spPr/>
      <dgm:t>
        <a:bodyPr/>
        <a:lstStyle/>
        <a:p>
          <a:r>
            <a:rPr lang="it-IT" sz="1300" dirty="0"/>
            <a:t>È del corpo o della mente (o di entrambi)? </a:t>
          </a:r>
          <a:endParaRPr lang="en-GB" sz="1300" dirty="0"/>
        </a:p>
      </dgm:t>
    </dgm:pt>
    <dgm:pt modelId="{43124788-B796-4BF0-B590-61CA359364FB}" type="parTrans" cxnId="{D3093B1C-CE1C-42B0-BEBB-2609598DDC45}">
      <dgm:prSet/>
      <dgm:spPr/>
      <dgm:t>
        <a:bodyPr/>
        <a:lstStyle/>
        <a:p>
          <a:endParaRPr lang="it-IT"/>
        </a:p>
      </dgm:t>
    </dgm:pt>
    <dgm:pt modelId="{6AB3301C-54F3-4F3D-BD51-8FB04F93B47C}" type="sibTrans" cxnId="{D3093B1C-CE1C-42B0-BEBB-2609598DDC45}">
      <dgm:prSet/>
      <dgm:spPr/>
      <dgm:t>
        <a:bodyPr/>
        <a:lstStyle/>
        <a:p>
          <a:endParaRPr lang="it-IT"/>
        </a:p>
      </dgm:t>
    </dgm:pt>
    <dgm:pt modelId="{F8A6E314-10D0-4CC6-AE29-6470748C1AE2}">
      <dgm:prSet phldrT="[Text]" custT="1"/>
      <dgm:spPr/>
      <dgm:t>
        <a:bodyPr/>
        <a:lstStyle/>
        <a:p>
          <a:r>
            <a:rPr lang="it-IT" sz="1300" dirty="0"/>
            <a:t>Quanto giudizio sociale circonda la malattia e la particolare condizione? </a:t>
          </a:r>
          <a:endParaRPr lang="en-GB" sz="1300" dirty="0"/>
        </a:p>
      </dgm:t>
    </dgm:pt>
    <dgm:pt modelId="{AB419BB3-DED3-4722-9A4E-9DD8E8371FAA}" type="parTrans" cxnId="{36413B6E-D042-4BBF-96A0-0D4FCB2C9DC9}">
      <dgm:prSet/>
      <dgm:spPr/>
      <dgm:t>
        <a:bodyPr/>
        <a:lstStyle/>
        <a:p>
          <a:endParaRPr lang="it-IT"/>
        </a:p>
      </dgm:t>
    </dgm:pt>
    <dgm:pt modelId="{91925AA7-86D3-4532-AB71-0F72233066BC}" type="sibTrans" cxnId="{36413B6E-D042-4BBF-96A0-0D4FCB2C9DC9}">
      <dgm:prSet/>
      <dgm:spPr/>
      <dgm:t>
        <a:bodyPr/>
        <a:lstStyle/>
        <a:p>
          <a:endParaRPr lang="it-IT"/>
        </a:p>
      </dgm:t>
    </dgm:pt>
    <dgm:pt modelId="{4FC8C98C-2C5A-4DD7-ABE2-7F9685CDF884}">
      <dgm:prSet phldrT="[Text]" custT="1"/>
      <dgm:spPr/>
      <dgm:t>
        <a:bodyPr/>
        <a:lstStyle/>
        <a:p>
          <a:r>
            <a:rPr lang="it-IT" sz="1300" dirty="0"/>
            <a:t>È giustificata la compassione? </a:t>
          </a:r>
          <a:endParaRPr lang="en-GB" sz="1300" dirty="0"/>
        </a:p>
      </dgm:t>
    </dgm:pt>
    <dgm:pt modelId="{0D2A7588-E53B-4545-B4DC-B67DF0F61D18}" type="parTrans" cxnId="{9B68B9A3-CB1A-4FA4-AF46-C0A4069189C5}">
      <dgm:prSet/>
      <dgm:spPr/>
      <dgm:t>
        <a:bodyPr/>
        <a:lstStyle/>
        <a:p>
          <a:endParaRPr lang="it-IT"/>
        </a:p>
      </dgm:t>
    </dgm:pt>
    <dgm:pt modelId="{E2D41B64-A156-4BD9-8B13-D1ADC0D783CC}" type="sibTrans" cxnId="{9B68B9A3-CB1A-4FA4-AF46-C0A4069189C5}">
      <dgm:prSet/>
      <dgm:spPr/>
      <dgm:t>
        <a:bodyPr/>
        <a:lstStyle/>
        <a:p>
          <a:endParaRPr lang="it-IT"/>
        </a:p>
      </dgm:t>
    </dgm:pt>
    <dgm:pt modelId="{07D91F56-9807-4A4C-A3A8-4E4A984B96DC}">
      <dgm:prSet phldrT="[Text]" custT="1"/>
      <dgm:spPr/>
      <dgm:t>
        <a:bodyPr/>
        <a:lstStyle/>
        <a:p>
          <a:r>
            <a:rPr lang="it-IT" sz="1300" dirty="0"/>
            <a:t>Quali sono le possibili cause? </a:t>
          </a:r>
          <a:endParaRPr lang="en-GB" sz="1300" dirty="0"/>
        </a:p>
      </dgm:t>
    </dgm:pt>
    <dgm:pt modelId="{EF946C2D-9981-4E9B-ADDD-8DBE33E33030}" type="parTrans" cxnId="{04B8E7AD-21D5-45FA-9B7B-10B77AB23808}">
      <dgm:prSet/>
      <dgm:spPr/>
      <dgm:t>
        <a:bodyPr/>
        <a:lstStyle/>
        <a:p>
          <a:endParaRPr lang="it-IT"/>
        </a:p>
      </dgm:t>
    </dgm:pt>
    <dgm:pt modelId="{6B877FB2-5363-4692-9C37-5AB77B7E9B0A}" type="sibTrans" cxnId="{04B8E7AD-21D5-45FA-9B7B-10B77AB23808}">
      <dgm:prSet/>
      <dgm:spPr/>
      <dgm:t>
        <a:bodyPr/>
        <a:lstStyle/>
        <a:p>
          <a:endParaRPr lang="it-IT"/>
        </a:p>
      </dgm:t>
    </dgm:pt>
    <dgm:pt modelId="{BDCA09B4-C457-4654-A2C7-BECF187A2B09}">
      <dgm:prSet phldrT="[Text]" custT="1"/>
      <dgm:spPr/>
      <dgm:t>
        <a:bodyPr/>
        <a:lstStyle/>
        <a:p>
          <a:r>
            <a:rPr lang="it-IT" sz="1300" dirty="0"/>
            <a:t>Che tipo di persona potrebbe sperimentarla?</a:t>
          </a:r>
          <a:endParaRPr lang="en-GB" sz="1300" dirty="0"/>
        </a:p>
      </dgm:t>
    </dgm:pt>
    <dgm:pt modelId="{663A07A3-F2D0-497D-8859-FC8EE1ACD269}" type="parTrans" cxnId="{6D473F52-D43E-4FC1-B1E1-0D0030D499CB}">
      <dgm:prSet/>
      <dgm:spPr/>
      <dgm:t>
        <a:bodyPr/>
        <a:lstStyle/>
        <a:p>
          <a:endParaRPr lang="it-IT"/>
        </a:p>
      </dgm:t>
    </dgm:pt>
    <dgm:pt modelId="{01A9BF3E-A536-499B-8017-0D2C6837D89B}" type="sibTrans" cxnId="{6D473F52-D43E-4FC1-B1E1-0D0030D499CB}">
      <dgm:prSet/>
      <dgm:spPr/>
      <dgm:t>
        <a:bodyPr/>
        <a:lstStyle/>
        <a:p>
          <a:endParaRPr lang="it-IT"/>
        </a:p>
      </dgm:t>
    </dgm:pt>
    <dgm:pt modelId="{332AD74F-5DEC-4BF2-AA29-D853CC31A9AC}" type="pres">
      <dgm:prSet presAssocID="{D2793EC7-B80A-4528-9245-4D8B339654F6}" presName="Name0" presStyleCnt="0">
        <dgm:presLayoutVars>
          <dgm:chMax/>
          <dgm:chPref val="3"/>
          <dgm:dir/>
          <dgm:animOne val="branch"/>
          <dgm:animLvl val="lvl"/>
        </dgm:presLayoutVars>
      </dgm:prSet>
      <dgm:spPr/>
      <dgm:t>
        <a:bodyPr/>
        <a:lstStyle/>
        <a:p>
          <a:endParaRPr lang="it-IT"/>
        </a:p>
      </dgm:t>
    </dgm:pt>
    <dgm:pt modelId="{DE6B92F7-5EA5-477B-B1F0-6000D8CACE4F}" type="pres">
      <dgm:prSet presAssocID="{13ED5155-8656-43AB-B43C-C91C0E876978}" presName="composite" presStyleCnt="0"/>
      <dgm:spPr/>
    </dgm:pt>
    <dgm:pt modelId="{FF925DE4-4C58-435A-AA40-92F1E45FA468}" type="pres">
      <dgm:prSet presAssocID="{13ED5155-8656-43AB-B43C-C91C0E876978}" presName="FirstChild" presStyleLbl="revTx" presStyleIdx="0" presStyleCnt="6">
        <dgm:presLayoutVars>
          <dgm:chMax val="0"/>
          <dgm:chPref val="0"/>
          <dgm:bulletEnabled val="1"/>
        </dgm:presLayoutVars>
      </dgm:prSet>
      <dgm:spPr/>
      <dgm:t>
        <a:bodyPr/>
        <a:lstStyle/>
        <a:p>
          <a:endParaRPr lang="it-IT"/>
        </a:p>
      </dgm:t>
    </dgm:pt>
    <dgm:pt modelId="{FA59EF3E-C11C-484A-8C99-D6A322567792}" type="pres">
      <dgm:prSet presAssocID="{13ED5155-8656-43AB-B43C-C91C0E876978}" presName="Parent" presStyleLbl="alignNode1" presStyleIdx="0" presStyleCnt="3">
        <dgm:presLayoutVars>
          <dgm:chMax val="3"/>
          <dgm:chPref val="3"/>
          <dgm:bulletEnabled val="1"/>
        </dgm:presLayoutVars>
      </dgm:prSet>
      <dgm:spPr/>
      <dgm:t>
        <a:bodyPr/>
        <a:lstStyle/>
        <a:p>
          <a:endParaRPr lang="it-IT"/>
        </a:p>
      </dgm:t>
    </dgm:pt>
    <dgm:pt modelId="{62D715BD-E324-483D-B58E-5191F97DB0EF}" type="pres">
      <dgm:prSet presAssocID="{13ED5155-8656-43AB-B43C-C91C0E876978}" presName="Accent" presStyleLbl="parChTrans1D1" presStyleIdx="0" presStyleCnt="3"/>
      <dgm:spPr/>
    </dgm:pt>
    <dgm:pt modelId="{238B1EAE-3E67-473E-A64B-F49AF27AB563}" type="pres">
      <dgm:prSet presAssocID="{13ED5155-8656-43AB-B43C-C91C0E876978}" presName="Child" presStyleLbl="revTx" presStyleIdx="1" presStyleCnt="6" custScaleY="143777">
        <dgm:presLayoutVars>
          <dgm:chMax val="0"/>
          <dgm:chPref val="0"/>
          <dgm:bulletEnabled val="1"/>
        </dgm:presLayoutVars>
      </dgm:prSet>
      <dgm:spPr/>
      <dgm:t>
        <a:bodyPr/>
        <a:lstStyle/>
        <a:p>
          <a:endParaRPr lang="it-IT"/>
        </a:p>
      </dgm:t>
    </dgm:pt>
    <dgm:pt modelId="{89D37885-F4C0-44DA-8896-37027C2367A0}" type="pres">
      <dgm:prSet presAssocID="{DA5E25BA-2948-4E7C-9264-3276206F9E6B}" presName="sibTrans" presStyleCnt="0"/>
      <dgm:spPr/>
    </dgm:pt>
    <dgm:pt modelId="{87AE5E8A-0558-495D-991E-283A9AB938AC}" type="pres">
      <dgm:prSet presAssocID="{C10D401A-3961-4DB7-876A-E83FD5E9FC42}" presName="composite" presStyleCnt="0"/>
      <dgm:spPr/>
    </dgm:pt>
    <dgm:pt modelId="{8E2B0DD0-0898-4D90-BB6D-975B3BBCE558}" type="pres">
      <dgm:prSet presAssocID="{C10D401A-3961-4DB7-876A-E83FD5E9FC42}" presName="FirstChild" presStyleLbl="revTx" presStyleIdx="2" presStyleCnt="6">
        <dgm:presLayoutVars>
          <dgm:chMax val="0"/>
          <dgm:chPref val="0"/>
          <dgm:bulletEnabled val="1"/>
        </dgm:presLayoutVars>
      </dgm:prSet>
      <dgm:spPr/>
      <dgm:t>
        <a:bodyPr/>
        <a:lstStyle/>
        <a:p>
          <a:endParaRPr lang="it-IT"/>
        </a:p>
      </dgm:t>
    </dgm:pt>
    <dgm:pt modelId="{7BF61A4C-9437-4E39-B817-2338F2DE4B9F}" type="pres">
      <dgm:prSet presAssocID="{C10D401A-3961-4DB7-876A-E83FD5E9FC42}" presName="Parent" presStyleLbl="alignNode1" presStyleIdx="1" presStyleCnt="3">
        <dgm:presLayoutVars>
          <dgm:chMax val="3"/>
          <dgm:chPref val="3"/>
          <dgm:bulletEnabled val="1"/>
        </dgm:presLayoutVars>
      </dgm:prSet>
      <dgm:spPr/>
      <dgm:t>
        <a:bodyPr/>
        <a:lstStyle/>
        <a:p>
          <a:endParaRPr lang="it-IT"/>
        </a:p>
      </dgm:t>
    </dgm:pt>
    <dgm:pt modelId="{8C1B374F-881A-4739-BA79-768DDD15296C}" type="pres">
      <dgm:prSet presAssocID="{C10D401A-3961-4DB7-876A-E83FD5E9FC42}" presName="Accent" presStyleLbl="parChTrans1D1" presStyleIdx="1" presStyleCnt="3"/>
      <dgm:spPr/>
    </dgm:pt>
    <dgm:pt modelId="{9EB5430D-BA9A-40DE-BF25-36CCF6ADB464}" type="pres">
      <dgm:prSet presAssocID="{C10D401A-3961-4DB7-876A-E83FD5E9FC42}" presName="Child" presStyleLbl="revTx" presStyleIdx="3" presStyleCnt="6" custScaleY="141781">
        <dgm:presLayoutVars>
          <dgm:chMax val="0"/>
          <dgm:chPref val="0"/>
          <dgm:bulletEnabled val="1"/>
        </dgm:presLayoutVars>
      </dgm:prSet>
      <dgm:spPr/>
      <dgm:t>
        <a:bodyPr/>
        <a:lstStyle/>
        <a:p>
          <a:endParaRPr lang="it-IT"/>
        </a:p>
      </dgm:t>
    </dgm:pt>
    <dgm:pt modelId="{3EC06F35-779E-49CF-8F69-247A9DC4CE29}" type="pres">
      <dgm:prSet presAssocID="{1E33E107-E6F7-4FD9-9D3B-91EFB2077F68}" presName="sibTrans" presStyleCnt="0"/>
      <dgm:spPr/>
    </dgm:pt>
    <dgm:pt modelId="{8E4EB0FD-B746-4A8E-AE84-789342627017}" type="pres">
      <dgm:prSet presAssocID="{0DBC6579-D87A-4D2E-9FF9-7F4AEEF5C939}" presName="composite" presStyleCnt="0"/>
      <dgm:spPr/>
    </dgm:pt>
    <dgm:pt modelId="{EFE98390-CA16-42EC-B3F0-4A7AF849A119}" type="pres">
      <dgm:prSet presAssocID="{0DBC6579-D87A-4D2E-9FF9-7F4AEEF5C939}" presName="FirstChild" presStyleLbl="revTx" presStyleIdx="4" presStyleCnt="6">
        <dgm:presLayoutVars>
          <dgm:chMax val="0"/>
          <dgm:chPref val="0"/>
          <dgm:bulletEnabled val="1"/>
        </dgm:presLayoutVars>
      </dgm:prSet>
      <dgm:spPr/>
      <dgm:t>
        <a:bodyPr/>
        <a:lstStyle/>
        <a:p>
          <a:endParaRPr lang="it-IT"/>
        </a:p>
      </dgm:t>
    </dgm:pt>
    <dgm:pt modelId="{075CF369-C4CB-48AD-B848-8756057C3063}" type="pres">
      <dgm:prSet presAssocID="{0DBC6579-D87A-4D2E-9FF9-7F4AEEF5C939}" presName="Parent" presStyleLbl="alignNode1" presStyleIdx="2" presStyleCnt="3">
        <dgm:presLayoutVars>
          <dgm:chMax val="3"/>
          <dgm:chPref val="3"/>
          <dgm:bulletEnabled val="1"/>
        </dgm:presLayoutVars>
      </dgm:prSet>
      <dgm:spPr/>
      <dgm:t>
        <a:bodyPr/>
        <a:lstStyle/>
        <a:p>
          <a:endParaRPr lang="it-IT"/>
        </a:p>
      </dgm:t>
    </dgm:pt>
    <dgm:pt modelId="{66CF02A4-C367-46C0-8440-B828C6AA74B9}" type="pres">
      <dgm:prSet presAssocID="{0DBC6579-D87A-4D2E-9FF9-7F4AEEF5C939}" presName="Accent" presStyleLbl="parChTrans1D1" presStyleIdx="2" presStyleCnt="3"/>
      <dgm:spPr/>
    </dgm:pt>
    <dgm:pt modelId="{5D95612E-2370-4E73-A299-DD576BA06B24}" type="pres">
      <dgm:prSet presAssocID="{0DBC6579-D87A-4D2E-9FF9-7F4AEEF5C939}" presName="Child" presStyleLbl="revTx" presStyleIdx="5" presStyleCnt="6" custScaleY="187535">
        <dgm:presLayoutVars>
          <dgm:chMax val="0"/>
          <dgm:chPref val="0"/>
          <dgm:bulletEnabled val="1"/>
        </dgm:presLayoutVars>
      </dgm:prSet>
      <dgm:spPr/>
      <dgm:t>
        <a:bodyPr/>
        <a:lstStyle/>
        <a:p>
          <a:endParaRPr lang="it-IT"/>
        </a:p>
      </dgm:t>
    </dgm:pt>
  </dgm:ptLst>
  <dgm:cxnLst>
    <dgm:cxn modelId="{29D27EEE-3693-4433-90E1-E0DFF72D0C18}" srcId="{D2793EC7-B80A-4528-9245-4D8B339654F6}" destId="{C10D401A-3961-4DB7-876A-E83FD5E9FC42}" srcOrd="1" destOrd="0" parTransId="{32CABC4A-F31C-46D3-92A4-0CAF10EAA311}" sibTransId="{1E33E107-E6F7-4FD9-9D3B-91EFB2077F68}"/>
    <dgm:cxn modelId="{A904F0B2-18B6-4D78-B621-FE41E618C2B1}" type="presOf" srcId="{07D91F56-9807-4A4C-A3A8-4E4A984B96DC}" destId="{5D95612E-2370-4E73-A299-DD576BA06B24}" srcOrd="0" destOrd="4" presId="urn:microsoft.com/office/officeart/2011/layout/TabList"/>
    <dgm:cxn modelId="{36413B6E-D042-4BBF-96A0-0D4FCB2C9DC9}" srcId="{0DBC6579-D87A-4D2E-9FF9-7F4AEEF5C939}" destId="{F8A6E314-10D0-4CC6-AE29-6470748C1AE2}" srcOrd="3" destOrd="0" parTransId="{AB419BB3-DED3-4722-9A4E-9DD8E8371FAA}" sibTransId="{91925AA7-86D3-4532-AB71-0F72233066BC}"/>
    <dgm:cxn modelId="{FAD7D4F6-E600-4115-B379-3C556917DEEB}" type="presOf" srcId="{99C0FD8F-7FF5-4748-B860-E3EF83BA84CE}" destId="{9EB5430D-BA9A-40DE-BF25-36CCF6ADB464}" srcOrd="0" destOrd="1" presId="urn:microsoft.com/office/officeart/2011/layout/TabList"/>
    <dgm:cxn modelId="{D1AA713C-38B7-4FD7-A26B-B18A241DEC70}" type="presOf" srcId="{829DD575-70EF-49AD-AFB5-0C5357590405}" destId="{5D95612E-2370-4E73-A299-DD576BA06B24}" srcOrd="0" destOrd="1" presId="urn:microsoft.com/office/officeart/2011/layout/TabList"/>
    <dgm:cxn modelId="{210AA117-BB94-4DF2-9D34-98D9E79756AE}" type="presOf" srcId="{7D575543-A690-4146-BFAB-08D4ADA5B6EA}" destId="{9EB5430D-BA9A-40DE-BF25-36CCF6ADB464}" srcOrd="0" destOrd="2" presId="urn:microsoft.com/office/officeart/2011/layout/TabList"/>
    <dgm:cxn modelId="{B559682F-23D8-4995-956B-D1C32E3FE9BE}" srcId="{C10D401A-3961-4DB7-876A-E83FD5E9FC42}" destId="{99C0FD8F-7FF5-4748-B860-E3EF83BA84CE}" srcOrd="2" destOrd="0" parTransId="{987663BF-DF48-45CF-9722-7EFE7393B920}" sibTransId="{B828D5A0-2262-44FD-A57B-BB54BF7ACBF2}"/>
    <dgm:cxn modelId="{7754EB9C-7F6C-4E67-9859-676115AFFCD6}" srcId="{C10D401A-3961-4DB7-876A-E83FD5E9FC42}" destId="{A03DB0D2-C236-45B6-ABB3-CA5C85065834}" srcOrd="1" destOrd="0" parTransId="{773089B9-9B4C-4CE3-95E0-51C0423F3E2C}" sibTransId="{250128CB-EF46-4F10-A312-6343A0855ED6}"/>
    <dgm:cxn modelId="{6E5B7CFA-8721-4448-B3BA-9F38F97ACDAD}" type="presOf" srcId="{D2793EC7-B80A-4528-9245-4D8B339654F6}" destId="{332AD74F-5DEC-4BF2-AA29-D853CC31A9AC}" srcOrd="0" destOrd="0" presId="urn:microsoft.com/office/officeart/2011/layout/TabList"/>
    <dgm:cxn modelId="{53E5F569-25B6-4EDB-8350-0217335DEFAD}" srcId="{0DBC6579-D87A-4D2E-9FF9-7F4AEEF5C939}" destId="{8ED7E827-E288-4BA8-833F-2E692E0CBB34}" srcOrd="0" destOrd="0" parTransId="{CC3CB791-02BC-4330-A4A1-2577F38FC0B3}" sibTransId="{66972723-13EC-41CC-8371-E7A2DF728892}"/>
    <dgm:cxn modelId="{9B68B9A3-CB1A-4FA4-AF46-C0A4069189C5}" srcId="{0DBC6579-D87A-4D2E-9FF9-7F4AEEF5C939}" destId="{4FC8C98C-2C5A-4DD7-ABE2-7F9685CDF884}" srcOrd="4" destOrd="0" parTransId="{0D2A7588-E53B-4545-B4DC-B67DF0F61D18}" sibTransId="{E2D41B64-A156-4BD9-8B13-D1ADC0D783CC}"/>
    <dgm:cxn modelId="{6D473F52-D43E-4FC1-B1E1-0D0030D499CB}" srcId="{0DBC6579-D87A-4D2E-9FF9-7F4AEEF5C939}" destId="{BDCA09B4-C457-4654-A2C7-BECF187A2B09}" srcOrd="6" destOrd="0" parTransId="{663A07A3-F2D0-497D-8859-FC8EE1ACD269}" sibTransId="{01A9BF3E-A536-499B-8017-0D2C6837D89B}"/>
    <dgm:cxn modelId="{9B0B751F-91F3-445A-A514-8DA40842666E}" type="presOf" srcId="{04AFB852-52F7-4836-BB50-0B65547C69D6}" destId="{238B1EAE-3E67-473E-A64B-F49AF27AB563}" srcOrd="0" destOrd="2" presId="urn:microsoft.com/office/officeart/2011/layout/TabList"/>
    <dgm:cxn modelId="{04B8E7AD-21D5-45FA-9B7B-10B77AB23808}" srcId="{0DBC6579-D87A-4D2E-9FF9-7F4AEEF5C939}" destId="{07D91F56-9807-4A4C-A3A8-4E4A984B96DC}" srcOrd="5" destOrd="0" parTransId="{EF946C2D-9981-4E9B-ADDD-8DBE33E33030}" sibTransId="{6B877FB2-5363-4692-9C37-5AB77B7E9B0A}"/>
    <dgm:cxn modelId="{52EA8736-7607-4ECB-8249-19D1E548E893}" srcId="{13ED5155-8656-43AB-B43C-C91C0E876978}" destId="{2F22BF9E-F1F9-46EB-975D-A9025BE18B15}" srcOrd="1" destOrd="0" parTransId="{8979258C-55D0-4B7F-977B-BD0B1D03079E}" sibTransId="{C0AA42ED-B35D-40D7-A745-75CADA6EB610}"/>
    <dgm:cxn modelId="{94BBF43E-B809-45ED-A105-95D337455AF5}" type="presOf" srcId="{7FA39CAA-8A9F-4C2C-87B0-6225D8C434E1}" destId="{238B1EAE-3E67-473E-A64B-F49AF27AB563}" srcOrd="0" destOrd="1" presId="urn:microsoft.com/office/officeart/2011/layout/TabList"/>
    <dgm:cxn modelId="{02EF6600-4F41-4DED-ACC7-674EE677B395}" srcId="{D2793EC7-B80A-4528-9245-4D8B339654F6}" destId="{13ED5155-8656-43AB-B43C-C91C0E876978}" srcOrd="0" destOrd="0" parTransId="{0311C2C8-074B-4EE1-8B19-4905841D3C66}" sibTransId="{DA5E25BA-2948-4E7C-9264-3276206F9E6B}"/>
    <dgm:cxn modelId="{2CE7154D-C694-4B53-9DBA-5B300BDB6266}" srcId="{C10D401A-3961-4DB7-876A-E83FD5E9FC42}" destId="{C6444416-28ED-484E-8F35-FE5B1D9CDB76}" srcOrd="0" destOrd="0" parTransId="{A373FEF0-6348-446F-A209-47B2C7782D8B}" sibTransId="{98A3A381-4765-4C76-9AA0-53FF7C8047FA}"/>
    <dgm:cxn modelId="{3B421B0E-B83E-4492-A14C-0DE1FC8F1404}" type="presOf" srcId="{BDBC7ABC-F368-463E-AA6D-9A40B9985A8F}" destId="{5D95612E-2370-4E73-A299-DD576BA06B24}" srcOrd="0" destOrd="0" presId="urn:microsoft.com/office/officeart/2011/layout/TabList"/>
    <dgm:cxn modelId="{D000D880-2E5F-4B09-AD3B-EDB997D46C82}" srcId="{D2793EC7-B80A-4528-9245-4D8B339654F6}" destId="{0DBC6579-D87A-4D2E-9FF9-7F4AEEF5C939}" srcOrd="2" destOrd="0" parTransId="{F2AAA3FE-4E53-4F91-9AF7-3943202B1C99}" sibTransId="{BB87ECBC-2B53-4485-BA56-0898B0AF5031}"/>
    <dgm:cxn modelId="{CB238606-6198-4B93-8A40-08939F839CBB}" srcId="{C10D401A-3961-4DB7-876A-E83FD5E9FC42}" destId="{7D575543-A690-4146-BFAB-08D4ADA5B6EA}" srcOrd="3" destOrd="0" parTransId="{A6F0E0D2-9B33-4B86-B0B4-AA47E7835B42}" sibTransId="{A8F04AE6-9C7B-4943-A1DD-88C87D3868C1}"/>
    <dgm:cxn modelId="{18ADC941-75D6-497B-9D9E-C169DDA9F59B}" type="presOf" srcId="{8ED7E827-E288-4BA8-833F-2E692E0CBB34}" destId="{EFE98390-CA16-42EC-B3F0-4A7AF849A119}" srcOrd="0" destOrd="0" presId="urn:microsoft.com/office/officeart/2011/layout/TabList"/>
    <dgm:cxn modelId="{A752D198-1CF9-49BA-8E3B-AA99F4D798D1}" type="presOf" srcId="{0DBC6579-D87A-4D2E-9FF9-7F4AEEF5C939}" destId="{075CF369-C4CB-48AD-B848-8756057C3063}" srcOrd="0" destOrd="0" presId="urn:microsoft.com/office/officeart/2011/layout/TabList"/>
    <dgm:cxn modelId="{C6C0A88E-33C1-4E0B-B6E4-88159579ABB8}" type="presOf" srcId="{F8A6E314-10D0-4CC6-AE29-6470748C1AE2}" destId="{5D95612E-2370-4E73-A299-DD576BA06B24}" srcOrd="0" destOrd="2" presId="urn:microsoft.com/office/officeart/2011/layout/TabList"/>
    <dgm:cxn modelId="{85F890A2-754F-4927-B24E-1F30754FC29E}" srcId="{0DBC6579-D87A-4D2E-9FF9-7F4AEEF5C939}" destId="{BDBC7ABC-F368-463E-AA6D-9A40B9985A8F}" srcOrd="1" destOrd="0" parTransId="{22F205A2-F94E-4774-8D29-753CE435E65F}" sibTransId="{33EEEC29-FDD1-4D24-9711-152C50D54D1D}"/>
    <dgm:cxn modelId="{A0BF2FA9-D253-418E-8AC5-121D305B7EA4}" type="presOf" srcId="{C6444416-28ED-484E-8F35-FE5B1D9CDB76}" destId="{8E2B0DD0-0898-4D90-BB6D-975B3BBCE558}" srcOrd="0" destOrd="0" presId="urn:microsoft.com/office/officeart/2011/layout/TabList"/>
    <dgm:cxn modelId="{3BDF4706-A3D0-463F-900D-9A7D2B53D5E2}" type="presOf" srcId="{C10D401A-3961-4DB7-876A-E83FD5E9FC42}" destId="{7BF61A4C-9437-4E39-B817-2338F2DE4B9F}" srcOrd="0" destOrd="0" presId="urn:microsoft.com/office/officeart/2011/layout/TabList"/>
    <dgm:cxn modelId="{530C1C67-FDAD-451F-BE89-DC4637B176D2}" type="presOf" srcId="{89F1BE1D-D38F-4442-92EA-FF70081CEA8D}" destId="{FF925DE4-4C58-435A-AA40-92F1E45FA468}" srcOrd="0" destOrd="0" presId="urn:microsoft.com/office/officeart/2011/layout/TabList"/>
    <dgm:cxn modelId="{AD092882-C795-465B-85A1-1978125FED59}" type="presOf" srcId="{BDCA09B4-C457-4654-A2C7-BECF187A2B09}" destId="{5D95612E-2370-4E73-A299-DD576BA06B24}" srcOrd="0" destOrd="5" presId="urn:microsoft.com/office/officeart/2011/layout/TabList"/>
    <dgm:cxn modelId="{3280AB8A-CBB1-4A1A-B5A0-3467C40F03DB}" srcId="{13ED5155-8656-43AB-B43C-C91C0E876978}" destId="{7FA39CAA-8A9F-4C2C-87B0-6225D8C434E1}" srcOrd="2" destOrd="0" parTransId="{B53602E3-D45B-4E3F-99D8-2268B258E22F}" sibTransId="{B21C9AF0-2EAF-4AD9-96D6-C63F8F043994}"/>
    <dgm:cxn modelId="{15268EDA-58EB-4052-BDAA-50D34C37877C}" type="presOf" srcId="{13ED5155-8656-43AB-B43C-C91C0E876978}" destId="{FA59EF3E-C11C-484A-8C99-D6A322567792}" srcOrd="0" destOrd="0" presId="urn:microsoft.com/office/officeart/2011/layout/TabList"/>
    <dgm:cxn modelId="{4519EE14-C366-49CD-9F17-AC6453BB07BB}" type="presOf" srcId="{A03DB0D2-C236-45B6-ABB3-CA5C85065834}" destId="{9EB5430D-BA9A-40DE-BF25-36CCF6ADB464}" srcOrd="0" destOrd="0" presId="urn:microsoft.com/office/officeart/2011/layout/TabList"/>
    <dgm:cxn modelId="{C14AA28B-0A46-46A7-AA40-AB07346A0F5B}" srcId="{13ED5155-8656-43AB-B43C-C91C0E876978}" destId="{04AFB852-52F7-4836-BB50-0B65547C69D6}" srcOrd="3" destOrd="0" parTransId="{08CC4548-9954-490D-98DC-43B0D5CA242A}" sibTransId="{6CEF00E7-2B88-4063-8FB9-3AA0C45F49EF}"/>
    <dgm:cxn modelId="{D3093B1C-CE1C-42B0-BEBB-2609598DDC45}" srcId="{0DBC6579-D87A-4D2E-9FF9-7F4AEEF5C939}" destId="{829DD575-70EF-49AD-AFB5-0C5357590405}" srcOrd="2" destOrd="0" parTransId="{43124788-B796-4BF0-B590-61CA359364FB}" sibTransId="{6AB3301C-54F3-4F3D-BD51-8FB04F93B47C}"/>
    <dgm:cxn modelId="{FB1A007D-EDD6-4B16-9BCD-01ADADF788A8}" srcId="{13ED5155-8656-43AB-B43C-C91C0E876978}" destId="{89F1BE1D-D38F-4442-92EA-FF70081CEA8D}" srcOrd="0" destOrd="0" parTransId="{53E4D178-8060-47A7-9922-13BE3CC7F14B}" sibTransId="{679E85FD-E504-4F90-894F-CDBA43DF6C08}"/>
    <dgm:cxn modelId="{887F5470-CF43-404D-8842-34E5E3EBC472}" type="presOf" srcId="{4FC8C98C-2C5A-4DD7-ABE2-7F9685CDF884}" destId="{5D95612E-2370-4E73-A299-DD576BA06B24}" srcOrd="0" destOrd="3" presId="urn:microsoft.com/office/officeart/2011/layout/TabList"/>
    <dgm:cxn modelId="{14F9B0AF-CEB3-4008-B0FD-05C4E340CC0E}" type="presOf" srcId="{2F22BF9E-F1F9-46EB-975D-A9025BE18B15}" destId="{238B1EAE-3E67-473E-A64B-F49AF27AB563}" srcOrd="0" destOrd="0" presId="urn:microsoft.com/office/officeart/2011/layout/TabList"/>
    <dgm:cxn modelId="{38D67AD3-E543-499E-8682-DE37B38723A6}" type="presParOf" srcId="{332AD74F-5DEC-4BF2-AA29-D853CC31A9AC}" destId="{DE6B92F7-5EA5-477B-B1F0-6000D8CACE4F}" srcOrd="0" destOrd="0" presId="urn:microsoft.com/office/officeart/2011/layout/TabList"/>
    <dgm:cxn modelId="{64F88CD8-6D11-41D9-AA94-F4AC8ED99EB1}" type="presParOf" srcId="{DE6B92F7-5EA5-477B-B1F0-6000D8CACE4F}" destId="{FF925DE4-4C58-435A-AA40-92F1E45FA468}" srcOrd="0" destOrd="0" presId="urn:microsoft.com/office/officeart/2011/layout/TabList"/>
    <dgm:cxn modelId="{7794CDFE-6D89-4CF7-95F4-7377CC69D251}" type="presParOf" srcId="{DE6B92F7-5EA5-477B-B1F0-6000D8CACE4F}" destId="{FA59EF3E-C11C-484A-8C99-D6A322567792}" srcOrd="1" destOrd="0" presId="urn:microsoft.com/office/officeart/2011/layout/TabList"/>
    <dgm:cxn modelId="{94D3E76A-E996-49F7-B286-FC304B9BD271}" type="presParOf" srcId="{DE6B92F7-5EA5-477B-B1F0-6000D8CACE4F}" destId="{62D715BD-E324-483D-B58E-5191F97DB0EF}" srcOrd="2" destOrd="0" presId="urn:microsoft.com/office/officeart/2011/layout/TabList"/>
    <dgm:cxn modelId="{7C876CC3-128C-4DF8-93CD-A2D0DFBE9527}" type="presParOf" srcId="{332AD74F-5DEC-4BF2-AA29-D853CC31A9AC}" destId="{238B1EAE-3E67-473E-A64B-F49AF27AB563}" srcOrd="1" destOrd="0" presId="urn:microsoft.com/office/officeart/2011/layout/TabList"/>
    <dgm:cxn modelId="{F2B5D092-1BBC-48E9-9350-1366708F6AAB}" type="presParOf" srcId="{332AD74F-5DEC-4BF2-AA29-D853CC31A9AC}" destId="{89D37885-F4C0-44DA-8896-37027C2367A0}" srcOrd="2" destOrd="0" presId="urn:microsoft.com/office/officeart/2011/layout/TabList"/>
    <dgm:cxn modelId="{D22781F5-93DA-4CEF-A6DD-805C2B68D60B}" type="presParOf" srcId="{332AD74F-5DEC-4BF2-AA29-D853CC31A9AC}" destId="{87AE5E8A-0558-495D-991E-283A9AB938AC}" srcOrd="3" destOrd="0" presId="urn:microsoft.com/office/officeart/2011/layout/TabList"/>
    <dgm:cxn modelId="{F49AF730-1013-4365-9A9A-294423AF8D6A}" type="presParOf" srcId="{87AE5E8A-0558-495D-991E-283A9AB938AC}" destId="{8E2B0DD0-0898-4D90-BB6D-975B3BBCE558}" srcOrd="0" destOrd="0" presId="urn:microsoft.com/office/officeart/2011/layout/TabList"/>
    <dgm:cxn modelId="{D051E28D-0525-4D67-9A24-A0F9A418BF9A}" type="presParOf" srcId="{87AE5E8A-0558-495D-991E-283A9AB938AC}" destId="{7BF61A4C-9437-4E39-B817-2338F2DE4B9F}" srcOrd="1" destOrd="0" presId="urn:microsoft.com/office/officeart/2011/layout/TabList"/>
    <dgm:cxn modelId="{173E56FE-E04D-4151-9206-142BDDCE44AA}" type="presParOf" srcId="{87AE5E8A-0558-495D-991E-283A9AB938AC}" destId="{8C1B374F-881A-4739-BA79-768DDD15296C}" srcOrd="2" destOrd="0" presId="urn:microsoft.com/office/officeart/2011/layout/TabList"/>
    <dgm:cxn modelId="{E65F0B7B-E259-4E7C-B678-A3C179F520D6}" type="presParOf" srcId="{332AD74F-5DEC-4BF2-AA29-D853CC31A9AC}" destId="{9EB5430D-BA9A-40DE-BF25-36CCF6ADB464}" srcOrd="4" destOrd="0" presId="urn:microsoft.com/office/officeart/2011/layout/TabList"/>
    <dgm:cxn modelId="{52344BC3-0CFE-4087-98A7-F3351C7F4FA5}" type="presParOf" srcId="{332AD74F-5DEC-4BF2-AA29-D853CC31A9AC}" destId="{3EC06F35-779E-49CF-8F69-247A9DC4CE29}" srcOrd="5" destOrd="0" presId="urn:microsoft.com/office/officeart/2011/layout/TabList"/>
    <dgm:cxn modelId="{D38ED477-E081-4C11-A486-2EE18FBE189A}" type="presParOf" srcId="{332AD74F-5DEC-4BF2-AA29-D853CC31A9AC}" destId="{8E4EB0FD-B746-4A8E-AE84-789342627017}" srcOrd="6" destOrd="0" presId="urn:microsoft.com/office/officeart/2011/layout/TabList"/>
    <dgm:cxn modelId="{CC1A3D95-9B59-4830-8527-4A9220D30952}" type="presParOf" srcId="{8E4EB0FD-B746-4A8E-AE84-789342627017}" destId="{EFE98390-CA16-42EC-B3F0-4A7AF849A119}" srcOrd="0" destOrd="0" presId="urn:microsoft.com/office/officeart/2011/layout/TabList"/>
    <dgm:cxn modelId="{12E19D2C-E0F3-4116-A398-6B5946DED912}" type="presParOf" srcId="{8E4EB0FD-B746-4A8E-AE84-789342627017}" destId="{075CF369-C4CB-48AD-B848-8756057C3063}" srcOrd="1" destOrd="0" presId="urn:microsoft.com/office/officeart/2011/layout/TabList"/>
    <dgm:cxn modelId="{40CBA257-0E66-4C1E-A38F-67E4CE093B9D}" type="presParOf" srcId="{8E4EB0FD-B746-4A8E-AE84-789342627017}" destId="{66CF02A4-C367-46C0-8440-B828C6AA74B9}" srcOrd="2" destOrd="0" presId="urn:microsoft.com/office/officeart/2011/layout/TabList"/>
    <dgm:cxn modelId="{FF7048C0-A5ED-4DA7-84C3-8C27B225130A}" type="presParOf" srcId="{332AD74F-5DEC-4BF2-AA29-D853CC31A9AC}" destId="{5D95612E-2370-4E73-A299-DD576BA06B24}" srcOrd="7" destOrd="0" presId="urn:microsoft.com/office/officeart/2011/layout/Tab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BE1C1257-D12A-4C7F-85B3-F313421229BF}" type="doc">
      <dgm:prSet loTypeId="urn:diagrams.loki3.com/BracketList" loCatId="list" qsTypeId="urn:microsoft.com/office/officeart/2005/8/quickstyle/simple1" qsCatId="simple" csTypeId="urn:microsoft.com/office/officeart/2005/8/colors/colorful4" csCatId="colorful" phldr="1"/>
      <dgm:spPr/>
      <dgm:t>
        <a:bodyPr/>
        <a:lstStyle/>
        <a:p>
          <a:endParaRPr lang="en-GB"/>
        </a:p>
      </dgm:t>
    </dgm:pt>
    <dgm:pt modelId="{B127E554-BF72-4E51-AB11-E020A0C60BCA}">
      <dgm:prSet phldrT="[Text]" custT="1"/>
      <dgm:spPr/>
      <dgm:t>
        <a:bodyPr/>
        <a:lstStyle/>
        <a:p>
          <a:pPr algn="ctr"/>
          <a:r>
            <a:rPr lang="en-US" sz="2600" kern="1200" dirty="0" err="1">
              <a:solidFill>
                <a:srgbClr val="004680"/>
              </a:solidFill>
              <a:latin typeface="Calibri"/>
              <a:ea typeface="+mn-ea"/>
              <a:cs typeface="+mn-cs"/>
            </a:rPr>
            <a:t>Competenza</a:t>
          </a:r>
          <a:r>
            <a:rPr lang="en-US" sz="2600" kern="1200" dirty="0">
              <a:solidFill>
                <a:srgbClr val="004680"/>
              </a:solidFill>
              <a:latin typeface="Calibri"/>
              <a:ea typeface="+mn-ea"/>
              <a:cs typeface="+mn-cs"/>
            </a:rPr>
            <a:t> </a:t>
          </a:r>
          <a:r>
            <a:rPr lang="en-US" sz="2600" kern="1200" dirty="0" err="1">
              <a:solidFill>
                <a:srgbClr val="004680"/>
              </a:solidFill>
              <a:latin typeface="Calibri"/>
              <a:ea typeface="+mn-ea"/>
              <a:cs typeface="+mn-cs"/>
            </a:rPr>
            <a:t>interculturale</a:t>
          </a:r>
          <a:endParaRPr lang="en-GB" sz="2600" kern="1200" dirty="0">
            <a:solidFill>
              <a:srgbClr val="004680"/>
            </a:solidFill>
            <a:latin typeface="Calibri"/>
            <a:ea typeface="+mn-ea"/>
            <a:cs typeface="+mn-cs"/>
          </a:endParaRPr>
        </a:p>
      </dgm:t>
    </dgm:pt>
    <dgm:pt modelId="{DD1F613C-1068-484D-8A7A-5520FC629444}" type="parTrans" cxnId="{BDAD2A8F-6B95-47C5-87FC-C83DA5FAA872}">
      <dgm:prSet/>
      <dgm:spPr/>
      <dgm:t>
        <a:bodyPr/>
        <a:lstStyle/>
        <a:p>
          <a:endParaRPr lang="en-GB"/>
        </a:p>
      </dgm:t>
    </dgm:pt>
    <dgm:pt modelId="{170BC3BA-46AE-47EC-93B5-1B15AEABAB2D}" type="sibTrans" cxnId="{BDAD2A8F-6B95-47C5-87FC-C83DA5FAA872}">
      <dgm:prSet/>
      <dgm:spPr/>
      <dgm:t>
        <a:bodyPr/>
        <a:lstStyle/>
        <a:p>
          <a:endParaRPr lang="en-GB"/>
        </a:p>
      </dgm:t>
    </dgm:pt>
    <dgm:pt modelId="{4A02A6EC-56D1-4661-AFCC-28AD8A870F0B}">
      <dgm:prSet phldrT="[Text]" custT="1"/>
      <dgm:spPr/>
      <dgm:t>
        <a:bodyPr/>
        <a:lstStyle/>
        <a:p>
          <a:pPr marL="0" marR="0" lvl="0" indent="0" algn="l" defTabSz="914400" eaLnBrk="1" fontAlgn="auto" latinLnBrk="0" hangingPunct="1">
            <a:lnSpc>
              <a:spcPct val="100000"/>
            </a:lnSpc>
            <a:spcBef>
              <a:spcPts val="0"/>
            </a:spcBef>
            <a:spcAft>
              <a:spcPts val="0"/>
            </a:spcAft>
            <a:buClrTx/>
            <a:buSzTx/>
            <a:buFontTx/>
            <a:buNone/>
            <a:tabLst/>
            <a:defRPr/>
          </a:pPr>
          <a:r>
            <a:rPr lang="it-IT" sz="1800" dirty="0"/>
            <a:t>Le abilità, gli atteggiamenti e i comportamenti necessari per migliorare le interazioni tra culture diverse, sia all'interno di una società (differenze dovute all'età, al sesso, alla religione, allo status socioeconomico, all'affiliazione politica, all'etnia, e così via) che oltre i suoi confini.</a:t>
          </a:r>
          <a:endParaRPr lang="en-GB" sz="2100" dirty="0"/>
        </a:p>
      </dgm:t>
    </dgm:pt>
    <dgm:pt modelId="{690A8F41-EC52-4F80-A8E2-F42D178B1FCC}" type="parTrans" cxnId="{522042AD-7FE9-4A36-9BE4-C7BD86F3CAFA}">
      <dgm:prSet/>
      <dgm:spPr/>
      <dgm:t>
        <a:bodyPr/>
        <a:lstStyle/>
        <a:p>
          <a:endParaRPr lang="en-GB"/>
        </a:p>
      </dgm:t>
    </dgm:pt>
    <dgm:pt modelId="{33FDC9B9-A92E-417E-BC49-2B5560D499D6}" type="sibTrans" cxnId="{522042AD-7FE9-4A36-9BE4-C7BD86F3CAFA}">
      <dgm:prSet/>
      <dgm:spPr/>
      <dgm:t>
        <a:bodyPr/>
        <a:lstStyle/>
        <a:p>
          <a:endParaRPr lang="en-GB"/>
        </a:p>
      </dgm:t>
    </dgm:pt>
    <dgm:pt modelId="{F5707CC1-2A47-46E6-ACAE-A793CC0CFC16}">
      <dgm:prSet phldrT="[Text]" custT="1"/>
      <dgm:spPr/>
      <dgm:t>
        <a:bodyPr/>
        <a:lstStyle/>
        <a:p>
          <a:pPr algn="ctr"/>
          <a:r>
            <a:rPr lang="en-US" sz="2800" kern="1200" dirty="0" err="1">
              <a:solidFill>
                <a:srgbClr val="004680"/>
              </a:solidFill>
              <a:latin typeface="Calibri"/>
              <a:ea typeface="+mn-ea"/>
              <a:cs typeface="+mn-cs"/>
            </a:rPr>
            <a:t>Sicurezza</a:t>
          </a:r>
          <a:r>
            <a:rPr lang="en-US" sz="2800" kern="1200" dirty="0">
              <a:solidFill>
                <a:srgbClr val="004680"/>
              </a:solidFill>
              <a:latin typeface="Calibri"/>
              <a:ea typeface="+mn-ea"/>
              <a:cs typeface="+mn-cs"/>
            </a:rPr>
            <a:t> </a:t>
          </a:r>
          <a:r>
            <a:rPr lang="en-US" sz="2800" kern="1200" dirty="0" err="1">
              <a:solidFill>
                <a:srgbClr val="004680"/>
              </a:solidFill>
              <a:latin typeface="Calibri"/>
              <a:ea typeface="+mn-ea"/>
              <a:cs typeface="+mn-cs"/>
            </a:rPr>
            <a:t>interculturale</a:t>
          </a:r>
          <a:endParaRPr lang="en-GB" sz="2800" kern="1200" dirty="0">
            <a:solidFill>
              <a:srgbClr val="004680"/>
            </a:solidFill>
            <a:latin typeface="Calibri"/>
            <a:ea typeface="+mn-ea"/>
            <a:cs typeface="+mn-cs"/>
          </a:endParaRPr>
        </a:p>
      </dgm:t>
    </dgm:pt>
    <dgm:pt modelId="{B1C83BFF-2783-42B2-B0E4-749EE82C98C8}" type="parTrans" cxnId="{8BAC0E2D-B32C-4DB1-BCF4-D6C36209193C}">
      <dgm:prSet/>
      <dgm:spPr/>
      <dgm:t>
        <a:bodyPr/>
        <a:lstStyle/>
        <a:p>
          <a:endParaRPr lang="en-GB"/>
        </a:p>
      </dgm:t>
    </dgm:pt>
    <dgm:pt modelId="{36C85D99-C8DB-46CC-9A38-5CEF61F2016F}" type="sibTrans" cxnId="{8BAC0E2D-B32C-4DB1-BCF4-D6C36209193C}">
      <dgm:prSet/>
      <dgm:spPr/>
      <dgm:t>
        <a:bodyPr/>
        <a:lstStyle/>
        <a:p>
          <a:endParaRPr lang="en-GB"/>
        </a:p>
      </dgm:t>
    </dgm:pt>
    <dgm:pt modelId="{4946E388-1EB4-4316-9690-C5A23394E1C1}">
      <dgm:prSet phldrT="[Text]" custT="1"/>
      <dgm:spPr/>
      <dgm:t>
        <a:bodyPr/>
        <a:lstStyle/>
        <a:p>
          <a:pPr marL="0" marR="0" lvl="0" indent="0" algn="l" defTabSz="914400" eaLnBrk="1" fontAlgn="auto" latinLnBrk="0" hangingPunct="1">
            <a:lnSpc>
              <a:spcPct val="100000"/>
            </a:lnSpc>
            <a:spcBef>
              <a:spcPts val="0"/>
            </a:spcBef>
            <a:spcAft>
              <a:spcPts val="0"/>
            </a:spcAft>
            <a:buClrTx/>
            <a:buSzTx/>
            <a:buFontTx/>
            <a:buNone/>
            <a:tabLst/>
            <a:defRPr/>
          </a:pPr>
          <a:r>
            <a:rPr lang="it-IT" sz="1800" dirty="0"/>
            <a:t>Va oltre la competenza interculturale e significa assumersi la responsabilità del modo in cui vediamo la cultura. Significa che le persone di qualsiasi background culturale lavorano insieme rispettosamente ed efficacemente con conoscenza e consapevolezza. Include atteggiamenti, comportamenti, abilità, politiche e procedure. </a:t>
          </a:r>
          <a:r>
            <a:rPr lang="en-US" sz="1800" dirty="0"/>
            <a:t>. </a:t>
          </a:r>
        </a:p>
        <a:p>
          <a:pPr marL="228600" lvl="1" indent="0" defTabSz="1066800">
            <a:lnSpc>
              <a:spcPct val="90000"/>
            </a:lnSpc>
            <a:spcBef>
              <a:spcPct val="0"/>
            </a:spcBef>
            <a:spcAft>
              <a:spcPct val="15000"/>
            </a:spcAft>
          </a:pPr>
          <a:endParaRPr lang="en-GB" sz="2300" dirty="0"/>
        </a:p>
      </dgm:t>
    </dgm:pt>
    <dgm:pt modelId="{4E5D0DC2-3AEF-4178-BFF0-23784F4357DA}" type="parTrans" cxnId="{98FC097F-4CAA-490D-9BFF-94C2D35F4C82}">
      <dgm:prSet/>
      <dgm:spPr/>
      <dgm:t>
        <a:bodyPr/>
        <a:lstStyle/>
        <a:p>
          <a:endParaRPr lang="en-GB"/>
        </a:p>
      </dgm:t>
    </dgm:pt>
    <dgm:pt modelId="{2F03A0A0-83CF-4611-BCDD-9ABEA44590DE}" type="sibTrans" cxnId="{98FC097F-4CAA-490D-9BFF-94C2D35F4C82}">
      <dgm:prSet/>
      <dgm:spPr/>
      <dgm:t>
        <a:bodyPr/>
        <a:lstStyle/>
        <a:p>
          <a:endParaRPr lang="en-GB"/>
        </a:p>
      </dgm:t>
    </dgm:pt>
    <dgm:pt modelId="{D0C664F5-8321-407A-A486-5F312B507C7E}" type="pres">
      <dgm:prSet presAssocID="{BE1C1257-D12A-4C7F-85B3-F313421229BF}" presName="Name0" presStyleCnt="0">
        <dgm:presLayoutVars>
          <dgm:dir/>
          <dgm:animLvl val="lvl"/>
          <dgm:resizeHandles val="exact"/>
        </dgm:presLayoutVars>
      </dgm:prSet>
      <dgm:spPr/>
      <dgm:t>
        <a:bodyPr/>
        <a:lstStyle/>
        <a:p>
          <a:endParaRPr lang="it-IT"/>
        </a:p>
      </dgm:t>
    </dgm:pt>
    <dgm:pt modelId="{8CBEDE29-3D47-4B52-BB81-23845582277C}" type="pres">
      <dgm:prSet presAssocID="{B127E554-BF72-4E51-AB11-E020A0C60BCA}" presName="linNode" presStyleCnt="0"/>
      <dgm:spPr/>
    </dgm:pt>
    <dgm:pt modelId="{6C12996E-0FD8-44EE-805F-18CDCA2352EE}" type="pres">
      <dgm:prSet presAssocID="{B127E554-BF72-4E51-AB11-E020A0C60BCA}" presName="parTx" presStyleLbl="revTx" presStyleIdx="0" presStyleCnt="2">
        <dgm:presLayoutVars>
          <dgm:chMax val="1"/>
          <dgm:bulletEnabled val="1"/>
        </dgm:presLayoutVars>
      </dgm:prSet>
      <dgm:spPr/>
      <dgm:t>
        <a:bodyPr/>
        <a:lstStyle/>
        <a:p>
          <a:endParaRPr lang="it-IT"/>
        </a:p>
      </dgm:t>
    </dgm:pt>
    <dgm:pt modelId="{B7B1C306-AA8A-4E97-809D-AC4466AE6707}" type="pres">
      <dgm:prSet presAssocID="{B127E554-BF72-4E51-AB11-E020A0C60BCA}" presName="bracket" presStyleLbl="parChTrans1D1" presStyleIdx="0" presStyleCnt="2"/>
      <dgm:spPr>
        <a:ln>
          <a:solidFill>
            <a:srgbClr val="004680"/>
          </a:solidFill>
        </a:ln>
      </dgm:spPr>
    </dgm:pt>
    <dgm:pt modelId="{D58F3988-6B90-4C17-9020-A26D4C96FB9E}" type="pres">
      <dgm:prSet presAssocID="{B127E554-BF72-4E51-AB11-E020A0C60BCA}" presName="spH" presStyleCnt="0"/>
      <dgm:spPr/>
    </dgm:pt>
    <dgm:pt modelId="{03C98460-C207-40BD-9548-FA1DE80EF7BE}" type="pres">
      <dgm:prSet presAssocID="{B127E554-BF72-4E51-AB11-E020A0C60BCA}" presName="desTx" presStyleLbl="node1" presStyleIdx="0" presStyleCnt="2">
        <dgm:presLayoutVars>
          <dgm:bulletEnabled val="1"/>
        </dgm:presLayoutVars>
      </dgm:prSet>
      <dgm:spPr/>
      <dgm:t>
        <a:bodyPr/>
        <a:lstStyle/>
        <a:p>
          <a:endParaRPr lang="it-IT"/>
        </a:p>
      </dgm:t>
    </dgm:pt>
    <dgm:pt modelId="{509DC2C4-E3E2-40ED-B6E8-2E8D8B9A7FC2}" type="pres">
      <dgm:prSet presAssocID="{170BC3BA-46AE-47EC-93B5-1B15AEABAB2D}" presName="spV" presStyleCnt="0"/>
      <dgm:spPr/>
    </dgm:pt>
    <dgm:pt modelId="{66E3A42A-53DA-4B77-83EF-0C60F59F1347}" type="pres">
      <dgm:prSet presAssocID="{F5707CC1-2A47-46E6-ACAE-A793CC0CFC16}" presName="linNode" presStyleCnt="0"/>
      <dgm:spPr/>
    </dgm:pt>
    <dgm:pt modelId="{778D61D8-53B5-4656-8F2E-CC7235FF1CD5}" type="pres">
      <dgm:prSet presAssocID="{F5707CC1-2A47-46E6-ACAE-A793CC0CFC16}" presName="parTx" presStyleLbl="revTx" presStyleIdx="1" presStyleCnt="2">
        <dgm:presLayoutVars>
          <dgm:chMax val="1"/>
          <dgm:bulletEnabled val="1"/>
        </dgm:presLayoutVars>
      </dgm:prSet>
      <dgm:spPr/>
      <dgm:t>
        <a:bodyPr/>
        <a:lstStyle/>
        <a:p>
          <a:endParaRPr lang="it-IT"/>
        </a:p>
      </dgm:t>
    </dgm:pt>
    <dgm:pt modelId="{A3483407-98FA-4145-8879-82EA4914D655}" type="pres">
      <dgm:prSet presAssocID="{F5707CC1-2A47-46E6-ACAE-A793CC0CFC16}" presName="bracket" presStyleLbl="parChTrans1D1" presStyleIdx="1" presStyleCnt="2"/>
      <dgm:spPr>
        <a:ln>
          <a:solidFill>
            <a:srgbClr val="004680"/>
          </a:solidFill>
        </a:ln>
      </dgm:spPr>
    </dgm:pt>
    <dgm:pt modelId="{AB5E688E-40DB-46D3-BE57-86D63F7ECF12}" type="pres">
      <dgm:prSet presAssocID="{F5707CC1-2A47-46E6-ACAE-A793CC0CFC16}" presName="spH" presStyleCnt="0"/>
      <dgm:spPr/>
    </dgm:pt>
    <dgm:pt modelId="{6A1F47C2-FCB7-4AFD-B736-DD3D34B19D59}" type="pres">
      <dgm:prSet presAssocID="{F5707CC1-2A47-46E6-ACAE-A793CC0CFC16}" presName="desTx" presStyleLbl="node1" presStyleIdx="1" presStyleCnt="2">
        <dgm:presLayoutVars>
          <dgm:bulletEnabled val="1"/>
        </dgm:presLayoutVars>
      </dgm:prSet>
      <dgm:spPr/>
      <dgm:t>
        <a:bodyPr/>
        <a:lstStyle/>
        <a:p>
          <a:endParaRPr lang="it-IT"/>
        </a:p>
      </dgm:t>
    </dgm:pt>
  </dgm:ptLst>
  <dgm:cxnLst>
    <dgm:cxn modelId="{1B701571-B212-4FB7-B1DF-673C643829A4}" type="presOf" srcId="{B127E554-BF72-4E51-AB11-E020A0C60BCA}" destId="{6C12996E-0FD8-44EE-805F-18CDCA2352EE}" srcOrd="0" destOrd="0" presId="urn:diagrams.loki3.com/BracketList"/>
    <dgm:cxn modelId="{BDAD2A8F-6B95-47C5-87FC-C83DA5FAA872}" srcId="{BE1C1257-D12A-4C7F-85B3-F313421229BF}" destId="{B127E554-BF72-4E51-AB11-E020A0C60BCA}" srcOrd="0" destOrd="0" parTransId="{DD1F613C-1068-484D-8A7A-5520FC629444}" sibTransId="{170BC3BA-46AE-47EC-93B5-1B15AEABAB2D}"/>
    <dgm:cxn modelId="{1D740ECD-E36C-4D29-955E-37D091BBB1FE}" type="presOf" srcId="{4A02A6EC-56D1-4661-AFCC-28AD8A870F0B}" destId="{03C98460-C207-40BD-9548-FA1DE80EF7BE}" srcOrd="0" destOrd="0" presId="urn:diagrams.loki3.com/BracketList"/>
    <dgm:cxn modelId="{8BAC0E2D-B32C-4DB1-BCF4-D6C36209193C}" srcId="{BE1C1257-D12A-4C7F-85B3-F313421229BF}" destId="{F5707CC1-2A47-46E6-ACAE-A793CC0CFC16}" srcOrd="1" destOrd="0" parTransId="{B1C83BFF-2783-42B2-B0E4-749EE82C98C8}" sibTransId="{36C85D99-C8DB-46CC-9A38-5CEF61F2016F}"/>
    <dgm:cxn modelId="{522042AD-7FE9-4A36-9BE4-C7BD86F3CAFA}" srcId="{B127E554-BF72-4E51-AB11-E020A0C60BCA}" destId="{4A02A6EC-56D1-4661-AFCC-28AD8A870F0B}" srcOrd="0" destOrd="0" parTransId="{690A8F41-EC52-4F80-A8E2-F42D178B1FCC}" sibTransId="{33FDC9B9-A92E-417E-BC49-2B5560D499D6}"/>
    <dgm:cxn modelId="{98FC097F-4CAA-490D-9BFF-94C2D35F4C82}" srcId="{F5707CC1-2A47-46E6-ACAE-A793CC0CFC16}" destId="{4946E388-1EB4-4316-9690-C5A23394E1C1}" srcOrd="0" destOrd="0" parTransId="{4E5D0DC2-3AEF-4178-BFF0-23784F4357DA}" sibTransId="{2F03A0A0-83CF-4611-BCDD-9ABEA44590DE}"/>
    <dgm:cxn modelId="{29E16ABB-7E1E-461A-B5F2-E77210FD42D8}" type="presOf" srcId="{F5707CC1-2A47-46E6-ACAE-A793CC0CFC16}" destId="{778D61D8-53B5-4656-8F2E-CC7235FF1CD5}" srcOrd="0" destOrd="0" presId="urn:diagrams.loki3.com/BracketList"/>
    <dgm:cxn modelId="{7F40CBFE-4E73-43A1-AAE3-D6CD00627800}" type="presOf" srcId="{4946E388-1EB4-4316-9690-C5A23394E1C1}" destId="{6A1F47C2-FCB7-4AFD-B736-DD3D34B19D59}" srcOrd="0" destOrd="0" presId="urn:diagrams.loki3.com/BracketList"/>
    <dgm:cxn modelId="{FB67715D-5147-44A9-A4D3-DBE7256D7294}" type="presOf" srcId="{BE1C1257-D12A-4C7F-85B3-F313421229BF}" destId="{D0C664F5-8321-407A-A486-5F312B507C7E}" srcOrd="0" destOrd="0" presId="urn:diagrams.loki3.com/BracketList"/>
    <dgm:cxn modelId="{09F9A9C2-D25F-4FA5-B79D-222332C1A6D4}" type="presParOf" srcId="{D0C664F5-8321-407A-A486-5F312B507C7E}" destId="{8CBEDE29-3D47-4B52-BB81-23845582277C}" srcOrd="0" destOrd="0" presId="urn:diagrams.loki3.com/BracketList"/>
    <dgm:cxn modelId="{F231A583-9BAC-4F70-BDA8-D3126C5788DB}" type="presParOf" srcId="{8CBEDE29-3D47-4B52-BB81-23845582277C}" destId="{6C12996E-0FD8-44EE-805F-18CDCA2352EE}" srcOrd="0" destOrd="0" presId="urn:diagrams.loki3.com/BracketList"/>
    <dgm:cxn modelId="{775A975D-D10D-4AE0-8EE9-3DA046B74368}" type="presParOf" srcId="{8CBEDE29-3D47-4B52-BB81-23845582277C}" destId="{B7B1C306-AA8A-4E97-809D-AC4466AE6707}" srcOrd="1" destOrd="0" presId="urn:diagrams.loki3.com/BracketList"/>
    <dgm:cxn modelId="{4DCDE70F-4637-40B0-A68F-EAD0AFD878D0}" type="presParOf" srcId="{8CBEDE29-3D47-4B52-BB81-23845582277C}" destId="{D58F3988-6B90-4C17-9020-A26D4C96FB9E}" srcOrd="2" destOrd="0" presId="urn:diagrams.loki3.com/BracketList"/>
    <dgm:cxn modelId="{1BDF90D9-9892-4C3C-AF70-9E6BAD0B5CF2}" type="presParOf" srcId="{8CBEDE29-3D47-4B52-BB81-23845582277C}" destId="{03C98460-C207-40BD-9548-FA1DE80EF7BE}" srcOrd="3" destOrd="0" presId="urn:diagrams.loki3.com/BracketList"/>
    <dgm:cxn modelId="{D0C5C022-4602-41D3-9841-A121FB5F54B2}" type="presParOf" srcId="{D0C664F5-8321-407A-A486-5F312B507C7E}" destId="{509DC2C4-E3E2-40ED-B6E8-2E8D8B9A7FC2}" srcOrd="1" destOrd="0" presId="urn:diagrams.loki3.com/BracketList"/>
    <dgm:cxn modelId="{3B213997-A9A4-4FB8-873A-A6E00AD578C9}" type="presParOf" srcId="{D0C664F5-8321-407A-A486-5F312B507C7E}" destId="{66E3A42A-53DA-4B77-83EF-0C60F59F1347}" srcOrd="2" destOrd="0" presId="urn:diagrams.loki3.com/BracketList"/>
    <dgm:cxn modelId="{5CFCCFB5-CEF6-4465-A728-C6A810058733}" type="presParOf" srcId="{66E3A42A-53DA-4B77-83EF-0C60F59F1347}" destId="{778D61D8-53B5-4656-8F2E-CC7235FF1CD5}" srcOrd="0" destOrd="0" presId="urn:diagrams.loki3.com/BracketList"/>
    <dgm:cxn modelId="{997D1471-548E-49B0-A301-65E19B4D5EED}" type="presParOf" srcId="{66E3A42A-53DA-4B77-83EF-0C60F59F1347}" destId="{A3483407-98FA-4145-8879-82EA4914D655}" srcOrd="1" destOrd="0" presId="urn:diagrams.loki3.com/BracketList"/>
    <dgm:cxn modelId="{154E1E61-3964-466D-B120-2CA9CD023DEA}" type="presParOf" srcId="{66E3A42A-53DA-4B77-83EF-0C60F59F1347}" destId="{AB5E688E-40DB-46D3-BE57-86D63F7ECF12}" srcOrd="2" destOrd="0" presId="urn:diagrams.loki3.com/BracketList"/>
    <dgm:cxn modelId="{DA7B24D4-F6A2-466E-822A-B539DDE0310B}" type="presParOf" srcId="{66E3A42A-53DA-4B77-83EF-0C60F59F1347}" destId="{6A1F47C2-FCB7-4AFD-B736-DD3D34B19D59}" srcOrd="3" destOrd="0" presId="urn:diagrams.loki3.com/Bracket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ECDED491-FB47-4CB7-9FE4-B994DBBEE4FB}" type="doc">
      <dgm:prSet loTypeId="urn:microsoft.com/office/officeart/2005/8/layout/list1" loCatId="list" qsTypeId="urn:microsoft.com/office/officeart/2005/8/quickstyle/simple5" qsCatId="simple" csTypeId="urn:microsoft.com/office/officeart/2005/8/colors/colorful1" csCatId="colorful" phldr="1"/>
      <dgm:spPr/>
      <dgm:t>
        <a:bodyPr/>
        <a:lstStyle/>
        <a:p>
          <a:endParaRPr lang="en-GB"/>
        </a:p>
      </dgm:t>
    </dgm:pt>
    <dgm:pt modelId="{A0160AB5-48CB-405A-829A-BD54AC33612D}">
      <dgm:prSet custT="1"/>
      <dgm:spPr/>
      <dgm:t>
        <a:bodyPr/>
        <a:lstStyle/>
        <a:p>
          <a:pPr algn="ctr"/>
          <a:r>
            <a:rPr lang="it-IT" sz="1500" b="1" kern="1200" dirty="0"/>
            <a:t>Indagare l'identità culturale del paziente</a:t>
          </a:r>
          <a:endParaRPr lang="en-US" sz="1500" b="1" i="0" kern="1200" dirty="0">
            <a:solidFill>
              <a:srgbClr val="D8D8D8"/>
            </a:solidFill>
            <a:latin typeface="Calibri"/>
            <a:ea typeface="+mn-ea"/>
            <a:cs typeface="+mn-cs"/>
          </a:endParaRPr>
        </a:p>
      </dgm:t>
    </dgm:pt>
    <dgm:pt modelId="{D4A68808-5E79-4AAA-8136-2EAD639345FC}" type="parTrans" cxnId="{39ED6CCB-3B35-4D6B-A2E2-6E356794F4B0}">
      <dgm:prSet/>
      <dgm:spPr/>
      <dgm:t>
        <a:bodyPr/>
        <a:lstStyle/>
        <a:p>
          <a:endParaRPr lang="en-GB"/>
        </a:p>
      </dgm:t>
    </dgm:pt>
    <dgm:pt modelId="{1E078274-1DCF-4B39-AA92-747048D351A9}" type="sibTrans" cxnId="{39ED6CCB-3B35-4D6B-A2E2-6E356794F4B0}">
      <dgm:prSet/>
      <dgm:spPr/>
      <dgm:t>
        <a:bodyPr/>
        <a:lstStyle/>
        <a:p>
          <a:endParaRPr lang="en-GB"/>
        </a:p>
      </dgm:t>
    </dgm:pt>
    <dgm:pt modelId="{ECD60BDB-1CF1-4AAE-A8E9-4D860F7ED45F}">
      <dgm:prSet custT="1"/>
      <dgm:spPr/>
      <dgm:t>
        <a:bodyPr/>
        <a:lstStyle/>
        <a:p>
          <a:pPr algn="ctr"/>
          <a:r>
            <a:rPr lang="it-IT" sz="1500" b="1" dirty="0"/>
            <a:t>Analizzare le spiegazioni culturali della malattia</a:t>
          </a:r>
          <a:endParaRPr lang="en-GB" sz="1500" b="1" dirty="0"/>
        </a:p>
      </dgm:t>
    </dgm:pt>
    <dgm:pt modelId="{833CA27A-495C-4FAB-A623-3A8C736B02F5}" type="sibTrans" cxnId="{1DCC7A49-0A5E-4551-B21D-DE193A267D41}">
      <dgm:prSet/>
      <dgm:spPr/>
      <dgm:t>
        <a:bodyPr/>
        <a:lstStyle/>
        <a:p>
          <a:endParaRPr lang="en-GB"/>
        </a:p>
      </dgm:t>
    </dgm:pt>
    <dgm:pt modelId="{E99AD0E2-27E6-4761-BE36-8F8320455CF9}" type="parTrans" cxnId="{1DCC7A49-0A5E-4551-B21D-DE193A267D41}">
      <dgm:prSet/>
      <dgm:spPr/>
      <dgm:t>
        <a:bodyPr/>
        <a:lstStyle/>
        <a:p>
          <a:endParaRPr lang="en-GB"/>
        </a:p>
      </dgm:t>
    </dgm:pt>
    <dgm:pt modelId="{BE9B3349-FCD4-4892-ACB4-5E0A91669553}">
      <dgm:prSet custT="1"/>
      <dgm:spPr>
        <a:solidFill>
          <a:schemeClr val="accent3">
            <a:lumMod val="20000"/>
            <a:lumOff val="80000"/>
            <a:alpha val="90000"/>
          </a:schemeClr>
        </a:solidFill>
      </dgm:spPr>
      <dgm:t>
        <a:bodyPr/>
        <a:lstStyle/>
        <a:p>
          <a:r>
            <a:rPr lang="it-IT" sz="1300" dirty="0"/>
            <a:t>Per determinare il suo gruppo di riferimento etnico o culturale, le capacità linguistiche, l'uso della lingua e le preferenze linguistiche. </a:t>
          </a:r>
          <a:endParaRPr lang="en-GB" sz="1200" dirty="0"/>
        </a:p>
      </dgm:t>
    </dgm:pt>
    <dgm:pt modelId="{6BB8DEC1-C05E-4664-A480-28688F33929B}" type="parTrans" cxnId="{79A309DB-EFA5-48C5-9958-2133E89A973B}">
      <dgm:prSet/>
      <dgm:spPr/>
      <dgm:t>
        <a:bodyPr/>
        <a:lstStyle/>
        <a:p>
          <a:endParaRPr lang="en-GB"/>
        </a:p>
      </dgm:t>
    </dgm:pt>
    <dgm:pt modelId="{A6EEDE8C-65E9-4F04-AF92-A757AB3A4015}" type="sibTrans" cxnId="{79A309DB-EFA5-48C5-9958-2133E89A973B}">
      <dgm:prSet/>
      <dgm:spPr/>
      <dgm:t>
        <a:bodyPr/>
        <a:lstStyle/>
        <a:p>
          <a:endParaRPr lang="en-GB"/>
        </a:p>
      </dgm:t>
    </dgm:pt>
    <dgm:pt modelId="{16752CB6-82DB-4671-B9E5-D1937E1AAE76}">
      <dgm:prSet custT="1"/>
      <dgm:spPr/>
      <dgm:t>
        <a:bodyPr/>
        <a:lstStyle/>
        <a:p>
          <a:pPr algn="ctr"/>
          <a:r>
            <a:rPr lang="it-IT" sz="1500" b="1" dirty="0"/>
            <a:t>Considerare i fattori culturali</a:t>
          </a:r>
          <a:endParaRPr lang="en-GB" sz="1500" b="1" dirty="0"/>
        </a:p>
      </dgm:t>
    </dgm:pt>
    <dgm:pt modelId="{F5B437B0-3283-4037-A965-002761B19C40}" type="parTrans" cxnId="{900B20DA-98D4-41A3-A65C-B50AD6E80B14}">
      <dgm:prSet/>
      <dgm:spPr/>
      <dgm:t>
        <a:bodyPr/>
        <a:lstStyle/>
        <a:p>
          <a:endParaRPr lang="en-GB"/>
        </a:p>
      </dgm:t>
    </dgm:pt>
    <dgm:pt modelId="{E2510BB8-A78A-4F14-A2C5-ABAEEF361693}" type="sibTrans" cxnId="{900B20DA-98D4-41A3-A65C-B50AD6E80B14}">
      <dgm:prSet/>
      <dgm:spPr/>
      <dgm:t>
        <a:bodyPr/>
        <a:lstStyle/>
        <a:p>
          <a:endParaRPr lang="en-GB"/>
        </a:p>
      </dgm:t>
    </dgm:pt>
    <dgm:pt modelId="{711DE3EB-246D-40DE-A5A5-062B423B8120}">
      <dgm:prSet custT="1"/>
      <dgm:spPr>
        <a:solidFill>
          <a:schemeClr val="accent5">
            <a:lumMod val="20000"/>
            <a:lumOff val="80000"/>
            <a:alpha val="90000"/>
          </a:schemeClr>
        </a:solidFill>
      </dgm:spPr>
      <dgm:t>
        <a:bodyPr/>
        <a:lstStyle/>
        <a:p>
          <a:r>
            <a:rPr lang="it-IT" sz="1300" kern="1200" dirty="0"/>
            <a:t>Per esempio, i modi di dire del paziente riguardo al disagio, il significato e la gravità percepita dei suoi sintomi, le esperienze passate con i professionisti ecc.</a:t>
          </a:r>
          <a:endParaRPr lang="en-GB" sz="1300" b="0" i="0" kern="1200" dirty="0">
            <a:solidFill>
              <a:prstClr val="black">
                <a:hueOff val="0"/>
                <a:satOff val="0"/>
                <a:lumOff val="0"/>
                <a:alphaOff val="0"/>
              </a:prstClr>
            </a:solidFill>
            <a:latin typeface="Calibri"/>
            <a:ea typeface="+mn-ea"/>
            <a:cs typeface="+mn-cs"/>
          </a:endParaRPr>
        </a:p>
      </dgm:t>
    </dgm:pt>
    <dgm:pt modelId="{5C77FA65-6006-4D5A-ACBE-0B28EEA5FE38}" type="parTrans" cxnId="{CAFD4889-D21C-4B43-B28E-22CEA12FD591}">
      <dgm:prSet/>
      <dgm:spPr/>
      <dgm:t>
        <a:bodyPr/>
        <a:lstStyle/>
        <a:p>
          <a:endParaRPr lang="en-GB"/>
        </a:p>
      </dgm:t>
    </dgm:pt>
    <dgm:pt modelId="{B39F7767-E4DD-4A57-AAEA-D4E2F25044B1}" type="sibTrans" cxnId="{CAFD4889-D21C-4B43-B28E-22CEA12FD591}">
      <dgm:prSet/>
      <dgm:spPr/>
      <dgm:t>
        <a:bodyPr/>
        <a:lstStyle/>
        <a:p>
          <a:endParaRPr lang="en-GB"/>
        </a:p>
      </dgm:t>
    </dgm:pt>
    <dgm:pt modelId="{54F84ECB-6A1E-4FFA-95D1-C90900E75332}">
      <dgm:prSet custT="1"/>
      <dgm:spPr/>
      <dgm:t>
        <a:bodyPr/>
        <a:lstStyle/>
        <a:p>
          <a:pPr algn="ctr"/>
          <a:r>
            <a:rPr lang="it-IT" sz="1500" b="1" dirty="0"/>
            <a:t>Valutare gli elementi culturali nella relazione paziente-clinico</a:t>
          </a:r>
          <a:endParaRPr lang="en-GB" sz="1500" b="1" dirty="0"/>
        </a:p>
      </dgm:t>
    </dgm:pt>
    <dgm:pt modelId="{F95786AC-1499-40B6-9736-0DF90D3B1576}" type="parTrans" cxnId="{A5C7F135-F4DF-4DF3-8E1C-51016D7FDDA7}">
      <dgm:prSet/>
      <dgm:spPr/>
      <dgm:t>
        <a:bodyPr/>
        <a:lstStyle/>
        <a:p>
          <a:endParaRPr lang="en-GB"/>
        </a:p>
      </dgm:t>
    </dgm:pt>
    <dgm:pt modelId="{7CC98202-29EB-4239-B9AB-9467D1E218A0}" type="sibTrans" cxnId="{A5C7F135-F4DF-4DF3-8E1C-51016D7FDDA7}">
      <dgm:prSet/>
      <dgm:spPr/>
      <dgm:t>
        <a:bodyPr/>
        <a:lstStyle/>
        <a:p>
          <a:endParaRPr lang="en-GB"/>
        </a:p>
      </dgm:t>
    </dgm:pt>
    <dgm:pt modelId="{AD1BA431-4957-4316-8B77-CEC5A4B36374}">
      <dgm:prSet custT="1"/>
      <dgm:spPr>
        <a:solidFill>
          <a:schemeClr val="accent6">
            <a:lumMod val="20000"/>
            <a:lumOff val="80000"/>
            <a:alpha val="90000"/>
          </a:schemeClr>
        </a:solidFill>
      </dgm:spPr>
      <dgm:t>
        <a:bodyPr/>
        <a:lstStyle/>
        <a:p>
          <a:r>
            <a:rPr lang="it-IT" sz="1300" kern="1200" dirty="0"/>
            <a:t>L'ambiente psicosociale, i livelli di funzionamento, le interpretazioni culturalmente rilevanti dei fattori di stress sociale, il supporto disponibile, la disabilità del paziente ecc. </a:t>
          </a:r>
          <a:endParaRPr lang="en-GB" sz="1300" b="0" i="0" kern="1200" dirty="0">
            <a:solidFill>
              <a:prstClr val="black">
                <a:hueOff val="0"/>
                <a:satOff val="0"/>
                <a:lumOff val="0"/>
                <a:alphaOff val="0"/>
              </a:prstClr>
            </a:solidFill>
            <a:latin typeface="Calibri"/>
            <a:ea typeface="+mn-ea"/>
            <a:cs typeface="+mn-cs"/>
          </a:endParaRPr>
        </a:p>
      </dgm:t>
    </dgm:pt>
    <dgm:pt modelId="{9E9BDB20-8E86-4DFD-933C-79BA32312FFC}" type="parTrans" cxnId="{B2C9E096-494A-40FB-B44A-02EE90323852}">
      <dgm:prSet/>
      <dgm:spPr/>
      <dgm:t>
        <a:bodyPr/>
        <a:lstStyle/>
        <a:p>
          <a:endParaRPr lang="en-GB"/>
        </a:p>
      </dgm:t>
    </dgm:pt>
    <dgm:pt modelId="{766B8EC8-220C-400B-817B-81052064021A}" type="sibTrans" cxnId="{B2C9E096-494A-40FB-B44A-02EE90323852}">
      <dgm:prSet/>
      <dgm:spPr/>
      <dgm:t>
        <a:bodyPr/>
        <a:lstStyle/>
        <a:p>
          <a:endParaRPr lang="en-GB"/>
        </a:p>
      </dgm:t>
    </dgm:pt>
    <dgm:pt modelId="{0FCEB0BB-6141-4FCA-B97E-21345719142E}">
      <dgm:prSet custT="1"/>
      <dgm:spPr/>
      <dgm:t>
        <a:bodyPr/>
        <a:lstStyle/>
        <a:p>
          <a:pPr algn="ctr"/>
          <a:r>
            <a:rPr lang="it-IT" sz="1500" b="1" dirty="0"/>
            <a:t>Fornire una valutazione culturale complessiva per la diagnosi e la cura</a:t>
          </a:r>
          <a:endParaRPr lang="en-GB" sz="1500" b="1" dirty="0"/>
        </a:p>
      </dgm:t>
    </dgm:pt>
    <dgm:pt modelId="{2C1E6322-3F02-42C2-B197-6F9FC2E6F698}" type="parTrans" cxnId="{E78E7DAC-2735-46F3-AE4C-5A629C649E61}">
      <dgm:prSet/>
      <dgm:spPr/>
      <dgm:t>
        <a:bodyPr/>
        <a:lstStyle/>
        <a:p>
          <a:endParaRPr lang="en-GB"/>
        </a:p>
      </dgm:t>
    </dgm:pt>
    <dgm:pt modelId="{0056E895-6815-4CEA-9CF1-9660CC7C615C}" type="sibTrans" cxnId="{E78E7DAC-2735-46F3-AE4C-5A629C649E61}">
      <dgm:prSet/>
      <dgm:spPr/>
      <dgm:t>
        <a:bodyPr/>
        <a:lstStyle/>
        <a:p>
          <a:endParaRPr lang="en-GB"/>
        </a:p>
      </dgm:t>
    </dgm:pt>
    <dgm:pt modelId="{B487EAE8-559A-4756-B073-99AA9F0615F2}">
      <dgm:prSet custT="1"/>
      <dgm:spPr>
        <a:solidFill>
          <a:schemeClr val="accent4">
            <a:lumMod val="20000"/>
            <a:lumOff val="80000"/>
            <a:alpha val="90000"/>
          </a:schemeClr>
        </a:solidFill>
      </dgm:spPr>
      <dgm:t>
        <a:bodyPr/>
        <a:lstStyle/>
        <a:p>
          <a:r>
            <a:rPr lang="it-IT" sz="1300" kern="1200" dirty="0"/>
            <a:t>Per determinare le differenze di cultura e condizione sociale tra di loro e come queste differenze influenzano l'incontro clinico (per esempio la comunicazione, il rapporto, la divulgazione ecc.) </a:t>
          </a:r>
          <a:endParaRPr lang="en-GB" sz="1300" b="0" i="0" kern="1200" dirty="0">
            <a:solidFill>
              <a:prstClr val="black">
                <a:hueOff val="0"/>
                <a:satOff val="0"/>
                <a:lumOff val="0"/>
                <a:alphaOff val="0"/>
              </a:prstClr>
            </a:solidFill>
            <a:latin typeface="Calibri"/>
            <a:ea typeface="+mn-ea"/>
            <a:cs typeface="+mn-cs"/>
          </a:endParaRPr>
        </a:p>
      </dgm:t>
    </dgm:pt>
    <dgm:pt modelId="{7032C13C-7B19-49E6-B30A-ADA01F2A9E70}" type="parTrans" cxnId="{9EED92FB-ADCB-49F4-9516-2B6CF331C742}">
      <dgm:prSet/>
      <dgm:spPr/>
      <dgm:t>
        <a:bodyPr/>
        <a:lstStyle/>
        <a:p>
          <a:endParaRPr lang="en-GB"/>
        </a:p>
      </dgm:t>
    </dgm:pt>
    <dgm:pt modelId="{616324D6-EF39-4F5F-AAC2-603074FB5C99}" type="sibTrans" cxnId="{9EED92FB-ADCB-49F4-9516-2B6CF331C742}">
      <dgm:prSet/>
      <dgm:spPr/>
      <dgm:t>
        <a:bodyPr/>
        <a:lstStyle/>
        <a:p>
          <a:endParaRPr lang="en-GB"/>
        </a:p>
      </dgm:t>
    </dgm:pt>
    <dgm:pt modelId="{18CFD43B-08CF-4CC5-8940-11D40200C16E}">
      <dgm:prSet custT="1"/>
      <dgm:spPr>
        <a:solidFill>
          <a:schemeClr val="accent6">
            <a:lumMod val="20000"/>
            <a:lumOff val="80000"/>
            <a:alpha val="90000"/>
          </a:schemeClr>
        </a:solidFill>
      </dgm:spPr>
      <dgm:t>
        <a:bodyPr/>
        <a:lstStyle/>
        <a:p>
          <a:r>
            <a:rPr lang="it-IT" sz="1300" kern="1200" dirty="0"/>
            <a:t>II clinico sintetizza tutte le informazioni per determinare un percorso di cura.</a:t>
          </a:r>
          <a:endParaRPr lang="en-GB" sz="1100" kern="1200" dirty="0"/>
        </a:p>
      </dgm:t>
    </dgm:pt>
    <dgm:pt modelId="{F92E6CF4-9B06-42B0-8A4A-60DDEF91249C}" type="parTrans" cxnId="{7EA2B4B4-45D5-4A44-9C9D-FEFA33BEE7DA}">
      <dgm:prSet/>
      <dgm:spPr/>
      <dgm:t>
        <a:bodyPr/>
        <a:lstStyle/>
        <a:p>
          <a:endParaRPr lang="en-GB"/>
        </a:p>
      </dgm:t>
    </dgm:pt>
    <dgm:pt modelId="{7BD9F23A-5D69-4AFB-B7B0-6EF115EE97BF}" type="sibTrans" cxnId="{7EA2B4B4-45D5-4A44-9C9D-FEFA33BEE7DA}">
      <dgm:prSet/>
      <dgm:spPr/>
      <dgm:t>
        <a:bodyPr/>
        <a:lstStyle/>
        <a:p>
          <a:endParaRPr lang="en-GB"/>
        </a:p>
      </dgm:t>
    </dgm:pt>
    <dgm:pt modelId="{18A96DF4-0579-459F-8414-F5F4E5DBB462}" type="pres">
      <dgm:prSet presAssocID="{ECDED491-FB47-4CB7-9FE4-B994DBBEE4FB}" presName="linear" presStyleCnt="0">
        <dgm:presLayoutVars>
          <dgm:dir/>
          <dgm:animLvl val="lvl"/>
          <dgm:resizeHandles val="exact"/>
        </dgm:presLayoutVars>
      </dgm:prSet>
      <dgm:spPr/>
      <dgm:t>
        <a:bodyPr/>
        <a:lstStyle/>
        <a:p>
          <a:endParaRPr lang="it-IT"/>
        </a:p>
      </dgm:t>
    </dgm:pt>
    <dgm:pt modelId="{AE15D14D-7118-4D70-983B-A70C4D253BBD}" type="pres">
      <dgm:prSet presAssocID="{A0160AB5-48CB-405A-829A-BD54AC33612D}" presName="parentLin" presStyleCnt="0"/>
      <dgm:spPr/>
    </dgm:pt>
    <dgm:pt modelId="{BA94734B-B882-48E9-90FF-859716416661}" type="pres">
      <dgm:prSet presAssocID="{A0160AB5-48CB-405A-829A-BD54AC33612D}" presName="parentLeftMargin" presStyleLbl="node1" presStyleIdx="0" presStyleCnt="5"/>
      <dgm:spPr/>
      <dgm:t>
        <a:bodyPr/>
        <a:lstStyle/>
        <a:p>
          <a:endParaRPr lang="it-IT"/>
        </a:p>
      </dgm:t>
    </dgm:pt>
    <dgm:pt modelId="{B5CCE2CB-272E-42C6-97C0-80C91846CE9C}" type="pres">
      <dgm:prSet presAssocID="{A0160AB5-48CB-405A-829A-BD54AC33612D}" presName="parentText" presStyleLbl="node1" presStyleIdx="0" presStyleCnt="5">
        <dgm:presLayoutVars>
          <dgm:chMax val="0"/>
          <dgm:bulletEnabled val="1"/>
        </dgm:presLayoutVars>
      </dgm:prSet>
      <dgm:spPr/>
      <dgm:t>
        <a:bodyPr/>
        <a:lstStyle/>
        <a:p>
          <a:endParaRPr lang="it-IT"/>
        </a:p>
      </dgm:t>
    </dgm:pt>
    <dgm:pt modelId="{6244EA37-F759-44C4-8E7F-9F923E0F5AF7}" type="pres">
      <dgm:prSet presAssocID="{A0160AB5-48CB-405A-829A-BD54AC33612D}" presName="negativeSpace" presStyleCnt="0"/>
      <dgm:spPr/>
    </dgm:pt>
    <dgm:pt modelId="{492704FF-FA3F-48E5-9982-A959A270FCED}" type="pres">
      <dgm:prSet presAssocID="{A0160AB5-48CB-405A-829A-BD54AC33612D}" presName="childText" presStyleLbl="conFgAcc1" presStyleIdx="0" presStyleCnt="5">
        <dgm:presLayoutVars>
          <dgm:bulletEnabled val="1"/>
        </dgm:presLayoutVars>
      </dgm:prSet>
      <dgm:spPr/>
      <dgm:t>
        <a:bodyPr/>
        <a:lstStyle/>
        <a:p>
          <a:endParaRPr lang="it-IT"/>
        </a:p>
      </dgm:t>
    </dgm:pt>
    <dgm:pt modelId="{B413D1B4-72C0-47A7-8986-99E67076DFDB}" type="pres">
      <dgm:prSet presAssocID="{1E078274-1DCF-4B39-AA92-747048D351A9}" presName="spaceBetweenRectangles" presStyleCnt="0"/>
      <dgm:spPr/>
    </dgm:pt>
    <dgm:pt modelId="{FC4BCB42-A167-46FE-B377-6D2F5C0492B9}" type="pres">
      <dgm:prSet presAssocID="{ECD60BDB-1CF1-4AAE-A8E9-4D860F7ED45F}" presName="parentLin" presStyleCnt="0"/>
      <dgm:spPr/>
    </dgm:pt>
    <dgm:pt modelId="{521643E4-8A77-486C-97C5-C01F6C6767B9}" type="pres">
      <dgm:prSet presAssocID="{ECD60BDB-1CF1-4AAE-A8E9-4D860F7ED45F}" presName="parentLeftMargin" presStyleLbl="node1" presStyleIdx="0" presStyleCnt="5"/>
      <dgm:spPr/>
      <dgm:t>
        <a:bodyPr/>
        <a:lstStyle/>
        <a:p>
          <a:endParaRPr lang="it-IT"/>
        </a:p>
      </dgm:t>
    </dgm:pt>
    <dgm:pt modelId="{2B9152C6-440E-4BD8-AD19-FDE038DECD4E}" type="pres">
      <dgm:prSet presAssocID="{ECD60BDB-1CF1-4AAE-A8E9-4D860F7ED45F}" presName="parentText" presStyleLbl="node1" presStyleIdx="1" presStyleCnt="5">
        <dgm:presLayoutVars>
          <dgm:chMax val="0"/>
          <dgm:bulletEnabled val="1"/>
        </dgm:presLayoutVars>
      </dgm:prSet>
      <dgm:spPr/>
      <dgm:t>
        <a:bodyPr/>
        <a:lstStyle/>
        <a:p>
          <a:endParaRPr lang="it-IT"/>
        </a:p>
      </dgm:t>
    </dgm:pt>
    <dgm:pt modelId="{1A43AA07-22FC-4A02-B294-E6AED255974D}" type="pres">
      <dgm:prSet presAssocID="{ECD60BDB-1CF1-4AAE-A8E9-4D860F7ED45F}" presName="negativeSpace" presStyleCnt="0"/>
      <dgm:spPr/>
    </dgm:pt>
    <dgm:pt modelId="{1EAECB82-D50D-4A9B-8271-338E8D5A0F3B}" type="pres">
      <dgm:prSet presAssocID="{ECD60BDB-1CF1-4AAE-A8E9-4D860F7ED45F}" presName="childText" presStyleLbl="conFgAcc1" presStyleIdx="1" presStyleCnt="5">
        <dgm:presLayoutVars>
          <dgm:bulletEnabled val="1"/>
        </dgm:presLayoutVars>
      </dgm:prSet>
      <dgm:spPr/>
      <dgm:t>
        <a:bodyPr/>
        <a:lstStyle/>
        <a:p>
          <a:endParaRPr lang="it-IT"/>
        </a:p>
      </dgm:t>
    </dgm:pt>
    <dgm:pt modelId="{1BD6BF30-F403-48F7-AAE2-3E34D9D1946E}" type="pres">
      <dgm:prSet presAssocID="{833CA27A-495C-4FAB-A623-3A8C736B02F5}" presName="spaceBetweenRectangles" presStyleCnt="0"/>
      <dgm:spPr/>
    </dgm:pt>
    <dgm:pt modelId="{4B345FDE-47C6-4F3A-A29B-820144DB73C1}" type="pres">
      <dgm:prSet presAssocID="{16752CB6-82DB-4671-B9E5-D1937E1AAE76}" presName="parentLin" presStyleCnt="0"/>
      <dgm:spPr/>
    </dgm:pt>
    <dgm:pt modelId="{A614C861-7AEF-43AA-B271-F36475CEE494}" type="pres">
      <dgm:prSet presAssocID="{16752CB6-82DB-4671-B9E5-D1937E1AAE76}" presName="parentLeftMargin" presStyleLbl="node1" presStyleIdx="1" presStyleCnt="5"/>
      <dgm:spPr/>
      <dgm:t>
        <a:bodyPr/>
        <a:lstStyle/>
        <a:p>
          <a:endParaRPr lang="it-IT"/>
        </a:p>
      </dgm:t>
    </dgm:pt>
    <dgm:pt modelId="{4A78287E-75AB-4784-B704-4B7960E56AB4}" type="pres">
      <dgm:prSet presAssocID="{16752CB6-82DB-4671-B9E5-D1937E1AAE76}" presName="parentText" presStyleLbl="node1" presStyleIdx="2" presStyleCnt="5" custScaleX="101513" custLinFactNeighborX="-16844" custLinFactNeighborY="-144">
        <dgm:presLayoutVars>
          <dgm:chMax val="0"/>
          <dgm:bulletEnabled val="1"/>
        </dgm:presLayoutVars>
      </dgm:prSet>
      <dgm:spPr/>
      <dgm:t>
        <a:bodyPr/>
        <a:lstStyle/>
        <a:p>
          <a:endParaRPr lang="it-IT"/>
        </a:p>
      </dgm:t>
    </dgm:pt>
    <dgm:pt modelId="{40637F8F-BD53-4CB1-823A-1F10B8EC4E43}" type="pres">
      <dgm:prSet presAssocID="{16752CB6-82DB-4671-B9E5-D1937E1AAE76}" presName="negativeSpace" presStyleCnt="0"/>
      <dgm:spPr/>
    </dgm:pt>
    <dgm:pt modelId="{BB05130E-32DE-4DE8-9C02-783B01A4250A}" type="pres">
      <dgm:prSet presAssocID="{16752CB6-82DB-4671-B9E5-D1937E1AAE76}" presName="childText" presStyleLbl="conFgAcc1" presStyleIdx="2" presStyleCnt="5">
        <dgm:presLayoutVars>
          <dgm:bulletEnabled val="1"/>
        </dgm:presLayoutVars>
      </dgm:prSet>
      <dgm:spPr/>
      <dgm:t>
        <a:bodyPr/>
        <a:lstStyle/>
        <a:p>
          <a:endParaRPr lang="it-IT"/>
        </a:p>
      </dgm:t>
    </dgm:pt>
    <dgm:pt modelId="{12694852-68B7-4D7E-8522-13469BDA56F7}" type="pres">
      <dgm:prSet presAssocID="{E2510BB8-A78A-4F14-A2C5-ABAEEF361693}" presName="spaceBetweenRectangles" presStyleCnt="0"/>
      <dgm:spPr/>
    </dgm:pt>
    <dgm:pt modelId="{250EB7CA-B969-4703-BD00-3809CDDF90CE}" type="pres">
      <dgm:prSet presAssocID="{54F84ECB-6A1E-4FFA-95D1-C90900E75332}" presName="parentLin" presStyleCnt="0"/>
      <dgm:spPr/>
    </dgm:pt>
    <dgm:pt modelId="{435F7F64-B1F5-4FA3-AD7A-6FED78DC1FD4}" type="pres">
      <dgm:prSet presAssocID="{54F84ECB-6A1E-4FFA-95D1-C90900E75332}" presName="parentLeftMargin" presStyleLbl="node1" presStyleIdx="2" presStyleCnt="5"/>
      <dgm:spPr/>
      <dgm:t>
        <a:bodyPr/>
        <a:lstStyle/>
        <a:p>
          <a:endParaRPr lang="it-IT"/>
        </a:p>
      </dgm:t>
    </dgm:pt>
    <dgm:pt modelId="{26A2F8A1-DABD-44A6-A4C7-8F012C37ABF6}" type="pres">
      <dgm:prSet presAssocID="{54F84ECB-6A1E-4FFA-95D1-C90900E75332}" presName="parentText" presStyleLbl="node1" presStyleIdx="3" presStyleCnt="5">
        <dgm:presLayoutVars>
          <dgm:chMax val="0"/>
          <dgm:bulletEnabled val="1"/>
        </dgm:presLayoutVars>
      </dgm:prSet>
      <dgm:spPr/>
      <dgm:t>
        <a:bodyPr/>
        <a:lstStyle/>
        <a:p>
          <a:endParaRPr lang="it-IT"/>
        </a:p>
      </dgm:t>
    </dgm:pt>
    <dgm:pt modelId="{C6756779-7D76-4297-894A-111D37A1CC22}" type="pres">
      <dgm:prSet presAssocID="{54F84ECB-6A1E-4FFA-95D1-C90900E75332}" presName="negativeSpace" presStyleCnt="0"/>
      <dgm:spPr/>
    </dgm:pt>
    <dgm:pt modelId="{2F79E6C8-904F-4911-8232-2B079452DB41}" type="pres">
      <dgm:prSet presAssocID="{54F84ECB-6A1E-4FFA-95D1-C90900E75332}" presName="childText" presStyleLbl="conFgAcc1" presStyleIdx="3" presStyleCnt="5">
        <dgm:presLayoutVars>
          <dgm:bulletEnabled val="1"/>
        </dgm:presLayoutVars>
      </dgm:prSet>
      <dgm:spPr/>
      <dgm:t>
        <a:bodyPr/>
        <a:lstStyle/>
        <a:p>
          <a:endParaRPr lang="it-IT"/>
        </a:p>
      </dgm:t>
    </dgm:pt>
    <dgm:pt modelId="{54D4DE29-2082-4855-9637-1F1D2C46884C}" type="pres">
      <dgm:prSet presAssocID="{7CC98202-29EB-4239-B9AB-9467D1E218A0}" presName="spaceBetweenRectangles" presStyleCnt="0"/>
      <dgm:spPr/>
    </dgm:pt>
    <dgm:pt modelId="{61D99964-E5F7-4EE6-9DA7-979292B742DC}" type="pres">
      <dgm:prSet presAssocID="{0FCEB0BB-6141-4FCA-B97E-21345719142E}" presName="parentLin" presStyleCnt="0"/>
      <dgm:spPr/>
    </dgm:pt>
    <dgm:pt modelId="{1E408340-4183-4979-8BA4-F25510A89713}" type="pres">
      <dgm:prSet presAssocID="{0FCEB0BB-6141-4FCA-B97E-21345719142E}" presName="parentLeftMargin" presStyleLbl="node1" presStyleIdx="3" presStyleCnt="5"/>
      <dgm:spPr/>
      <dgm:t>
        <a:bodyPr/>
        <a:lstStyle/>
        <a:p>
          <a:endParaRPr lang="it-IT"/>
        </a:p>
      </dgm:t>
    </dgm:pt>
    <dgm:pt modelId="{96DA44A6-44D1-48A4-B8E2-AB886D7BBEC6}" type="pres">
      <dgm:prSet presAssocID="{0FCEB0BB-6141-4FCA-B97E-21345719142E}" presName="parentText" presStyleLbl="node1" presStyleIdx="4" presStyleCnt="5">
        <dgm:presLayoutVars>
          <dgm:chMax val="0"/>
          <dgm:bulletEnabled val="1"/>
        </dgm:presLayoutVars>
      </dgm:prSet>
      <dgm:spPr/>
      <dgm:t>
        <a:bodyPr/>
        <a:lstStyle/>
        <a:p>
          <a:endParaRPr lang="it-IT"/>
        </a:p>
      </dgm:t>
    </dgm:pt>
    <dgm:pt modelId="{865FE3A2-9532-4037-B49E-9187F19463BD}" type="pres">
      <dgm:prSet presAssocID="{0FCEB0BB-6141-4FCA-B97E-21345719142E}" presName="negativeSpace" presStyleCnt="0"/>
      <dgm:spPr/>
    </dgm:pt>
    <dgm:pt modelId="{FBA96A33-F80E-4680-8094-00EDB7F56ADF}" type="pres">
      <dgm:prSet presAssocID="{0FCEB0BB-6141-4FCA-B97E-21345719142E}" presName="childText" presStyleLbl="conFgAcc1" presStyleIdx="4" presStyleCnt="5">
        <dgm:presLayoutVars>
          <dgm:bulletEnabled val="1"/>
        </dgm:presLayoutVars>
      </dgm:prSet>
      <dgm:spPr/>
      <dgm:t>
        <a:bodyPr/>
        <a:lstStyle/>
        <a:p>
          <a:endParaRPr lang="it-IT"/>
        </a:p>
      </dgm:t>
    </dgm:pt>
  </dgm:ptLst>
  <dgm:cxnLst>
    <dgm:cxn modelId="{C80F20FD-1008-45C6-AC1F-8136395F4A54}" type="presOf" srcId="{711DE3EB-246D-40DE-A5A5-062B423B8120}" destId="{1EAECB82-D50D-4A9B-8271-338E8D5A0F3B}" srcOrd="0" destOrd="0" presId="urn:microsoft.com/office/officeart/2005/8/layout/list1"/>
    <dgm:cxn modelId="{8C334D13-276B-4671-8012-F9E66263B5BD}" type="presOf" srcId="{ECDED491-FB47-4CB7-9FE4-B994DBBEE4FB}" destId="{18A96DF4-0579-459F-8414-F5F4E5DBB462}" srcOrd="0" destOrd="0" presId="urn:microsoft.com/office/officeart/2005/8/layout/list1"/>
    <dgm:cxn modelId="{9A7C079E-2DD3-478F-8905-6C9AB5D34A1B}" type="presOf" srcId="{18CFD43B-08CF-4CC5-8940-11D40200C16E}" destId="{FBA96A33-F80E-4680-8094-00EDB7F56ADF}" srcOrd="0" destOrd="0" presId="urn:microsoft.com/office/officeart/2005/8/layout/list1"/>
    <dgm:cxn modelId="{AA885E07-9B58-49B8-8C48-C737AB347D6E}" type="presOf" srcId="{0FCEB0BB-6141-4FCA-B97E-21345719142E}" destId="{1E408340-4183-4979-8BA4-F25510A89713}" srcOrd="0" destOrd="0" presId="urn:microsoft.com/office/officeart/2005/8/layout/list1"/>
    <dgm:cxn modelId="{A618C4D6-863E-45A4-A963-921ED4BB9C28}" type="presOf" srcId="{ECD60BDB-1CF1-4AAE-A8E9-4D860F7ED45F}" destId="{2B9152C6-440E-4BD8-AD19-FDE038DECD4E}" srcOrd="1" destOrd="0" presId="urn:microsoft.com/office/officeart/2005/8/layout/list1"/>
    <dgm:cxn modelId="{7E4AC598-F87C-4437-A987-D02B29636C0F}" type="presOf" srcId="{54F84ECB-6A1E-4FFA-95D1-C90900E75332}" destId="{26A2F8A1-DABD-44A6-A4C7-8F012C37ABF6}" srcOrd="1" destOrd="0" presId="urn:microsoft.com/office/officeart/2005/8/layout/list1"/>
    <dgm:cxn modelId="{6516A540-0B69-474A-80D1-60765E0A1631}" type="presOf" srcId="{ECD60BDB-1CF1-4AAE-A8E9-4D860F7ED45F}" destId="{521643E4-8A77-486C-97C5-C01F6C6767B9}" srcOrd="0" destOrd="0" presId="urn:microsoft.com/office/officeart/2005/8/layout/list1"/>
    <dgm:cxn modelId="{E78E7DAC-2735-46F3-AE4C-5A629C649E61}" srcId="{ECDED491-FB47-4CB7-9FE4-B994DBBEE4FB}" destId="{0FCEB0BB-6141-4FCA-B97E-21345719142E}" srcOrd="4" destOrd="0" parTransId="{2C1E6322-3F02-42C2-B197-6F9FC2E6F698}" sibTransId="{0056E895-6815-4CEA-9CF1-9660CC7C615C}"/>
    <dgm:cxn modelId="{900B20DA-98D4-41A3-A65C-B50AD6E80B14}" srcId="{ECDED491-FB47-4CB7-9FE4-B994DBBEE4FB}" destId="{16752CB6-82DB-4671-B9E5-D1937E1AAE76}" srcOrd="2" destOrd="0" parTransId="{F5B437B0-3283-4037-A965-002761B19C40}" sibTransId="{E2510BB8-A78A-4F14-A2C5-ABAEEF361693}"/>
    <dgm:cxn modelId="{9EED92FB-ADCB-49F4-9516-2B6CF331C742}" srcId="{54F84ECB-6A1E-4FFA-95D1-C90900E75332}" destId="{B487EAE8-559A-4756-B073-99AA9F0615F2}" srcOrd="0" destOrd="0" parTransId="{7032C13C-7B19-49E6-B30A-ADA01F2A9E70}" sibTransId="{616324D6-EF39-4F5F-AAC2-603074FB5C99}"/>
    <dgm:cxn modelId="{21B6D967-C827-49CE-BFBD-519F53F20021}" type="presOf" srcId="{54F84ECB-6A1E-4FFA-95D1-C90900E75332}" destId="{435F7F64-B1F5-4FA3-AD7A-6FED78DC1FD4}" srcOrd="0" destOrd="0" presId="urn:microsoft.com/office/officeart/2005/8/layout/list1"/>
    <dgm:cxn modelId="{1DCC7A49-0A5E-4551-B21D-DE193A267D41}" srcId="{ECDED491-FB47-4CB7-9FE4-B994DBBEE4FB}" destId="{ECD60BDB-1CF1-4AAE-A8E9-4D860F7ED45F}" srcOrd="1" destOrd="0" parTransId="{E99AD0E2-27E6-4761-BE36-8F8320455CF9}" sibTransId="{833CA27A-495C-4FAB-A623-3A8C736B02F5}"/>
    <dgm:cxn modelId="{A018FD5C-A84E-4A3E-AAC4-224235826E36}" type="presOf" srcId="{A0160AB5-48CB-405A-829A-BD54AC33612D}" destId="{B5CCE2CB-272E-42C6-97C0-80C91846CE9C}" srcOrd="1" destOrd="0" presId="urn:microsoft.com/office/officeart/2005/8/layout/list1"/>
    <dgm:cxn modelId="{79A309DB-EFA5-48C5-9958-2133E89A973B}" srcId="{A0160AB5-48CB-405A-829A-BD54AC33612D}" destId="{BE9B3349-FCD4-4892-ACB4-5E0A91669553}" srcOrd="0" destOrd="0" parTransId="{6BB8DEC1-C05E-4664-A480-28688F33929B}" sibTransId="{A6EEDE8C-65E9-4F04-AF92-A757AB3A4015}"/>
    <dgm:cxn modelId="{CAFD4889-D21C-4B43-B28E-22CEA12FD591}" srcId="{ECD60BDB-1CF1-4AAE-A8E9-4D860F7ED45F}" destId="{711DE3EB-246D-40DE-A5A5-062B423B8120}" srcOrd="0" destOrd="0" parTransId="{5C77FA65-6006-4D5A-ACBE-0B28EEA5FE38}" sibTransId="{B39F7767-E4DD-4A57-AAEA-D4E2F25044B1}"/>
    <dgm:cxn modelId="{0ED7A4E9-733E-4F4F-81A6-9F79758FB4E8}" type="presOf" srcId="{16752CB6-82DB-4671-B9E5-D1937E1AAE76}" destId="{A614C861-7AEF-43AA-B271-F36475CEE494}" srcOrd="0" destOrd="0" presId="urn:microsoft.com/office/officeart/2005/8/layout/list1"/>
    <dgm:cxn modelId="{5BF98587-5494-4242-B535-1D4C95457ACC}" type="presOf" srcId="{16752CB6-82DB-4671-B9E5-D1937E1AAE76}" destId="{4A78287E-75AB-4784-B704-4B7960E56AB4}" srcOrd="1" destOrd="0" presId="urn:microsoft.com/office/officeart/2005/8/layout/list1"/>
    <dgm:cxn modelId="{39ED6CCB-3B35-4D6B-A2E2-6E356794F4B0}" srcId="{ECDED491-FB47-4CB7-9FE4-B994DBBEE4FB}" destId="{A0160AB5-48CB-405A-829A-BD54AC33612D}" srcOrd="0" destOrd="0" parTransId="{D4A68808-5E79-4AAA-8136-2EAD639345FC}" sibTransId="{1E078274-1DCF-4B39-AA92-747048D351A9}"/>
    <dgm:cxn modelId="{DE41CD77-5CF5-49E5-8ED8-7D646BF2F31D}" type="presOf" srcId="{0FCEB0BB-6141-4FCA-B97E-21345719142E}" destId="{96DA44A6-44D1-48A4-B8E2-AB886D7BBEC6}" srcOrd="1" destOrd="0" presId="urn:microsoft.com/office/officeart/2005/8/layout/list1"/>
    <dgm:cxn modelId="{7EA2B4B4-45D5-4A44-9C9D-FEFA33BEE7DA}" srcId="{0FCEB0BB-6141-4FCA-B97E-21345719142E}" destId="{18CFD43B-08CF-4CC5-8940-11D40200C16E}" srcOrd="0" destOrd="0" parTransId="{F92E6CF4-9B06-42B0-8A4A-60DDEF91249C}" sibTransId="{7BD9F23A-5D69-4AFB-B7B0-6EF115EE97BF}"/>
    <dgm:cxn modelId="{B2C9E096-494A-40FB-B44A-02EE90323852}" srcId="{16752CB6-82DB-4671-B9E5-D1937E1AAE76}" destId="{AD1BA431-4957-4316-8B77-CEC5A4B36374}" srcOrd="0" destOrd="0" parTransId="{9E9BDB20-8E86-4DFD-933C-79BA32312FFC}" sibTransId="{766B8EC8-220C-400B-817B-81052064021A}"/>
    <dgm:cxn modelId="{A5C7F135-F4DF-4DF3-8E1C-51016D7FDDA7}" srcId="{ECDED491-FB47-4CB7-9FE4-B994DBBEE4FB}" destId="{54F84ECB-6A1E-4FFA-95D1-C90900E75332}" srcOrd="3" destOrd="0" parTransId="{F95786AC-1499-40B6-9736-0DF90D3B1576}" sibTransId="{7CC98202-29EB-4239-B9AB-9467D1E218A0}"/>
    <dgm:cxn modelId="{54491C1D-3D3A-448F-8696-547D29F5D8D1}" type="presOf" srcId="{A0160AB5-48CB-405A-829A-BD54AC33612D}" destId="{BA94734B-B882-48E9-90FF-859716416661}" srcOrd="0" destOrd="0" presId="urn:microsoft.com/office/officeart/2005/8/layout/list1"/>
    <dgm:cxn modelId="{58C84148-FCE6-4D20-9845-F40F47334CAD}" type="presOf" srcId="{BE9B3349-FCD4-4892-ACB4-5E0A91669553}" destId="{492704FF-FA3F-48E5-9982-A959A270FCED}" srcOrd="0" destOrd="0" presId="urn:microsoft.com/office/officeart/2005/8/layout/list1"/>
    <dgm:cxn modelId="{F2C07C30-F063-497A-8C0A-78F5BD597C8B}" type="presOf" srcId="{AD1BA431-4957-4316-8B77-CEC5A4B36374}" destId="{BB05130E-32DE-4DE8-9C02-783B01A4250A}" srcOrd="0" destOrd="0" presId="urn:microsoft.com/office/officeart/2005/8/layout/list1"/>
    <dgm:cxn modelId="{2F26C0C1-2C27-468D-B15F-62C81908CDF4}" type="presOf" srcId="{B487EAE8-559A-4756-B073-99AA9F0615F2}" destId="{2F79E6C8-904F-4911-8232-2B079452DB41}" srcOrd="0" destOrd="0" presId="urn:microsoft.com/office/officeart/2005/8/layout/list1"/>
    <dgm:cxn modelId="{F4086A36-0601-4CC7-8883-C0B77C82845B}" type="presParOf" srcId="{18A96DF4-0579-459F-8414-F5F4E5DBB462}" destId="{AE15D14D-7118-4D70-983B-A70C4D253BBD}" srcOrd="0" destOrd="0" presId="urn:microsoft.com/office/officeart/2005/8/layout/list1"/>
    <dgm:cxn modelId="{B70313AE-16C4-4163-97A8-4F8680F69AC0}" type="presParOf" srcId="{AE15D14D-7118-4D70-983B-A70C4D253BBD}" destId="{BA94734B-B882-48E9-90FF-859716416661}" srcOrd="0" destOrd="0" presId="urn:microsoft.com/office/officeart/2005/8/layout/list1"/>
    <dgm:cxn modelId="{CC320F14-75F6-42B2-9763-21B186E398B6}" type="presParOf" srcId="{AE15D14D-7118-4D70-983B-A70C4D253BBD}" destId="{B5CCE2CB-272E-42C6-97C0-80C91846CE9C}" srcOrd="1" destOrd="0" presId="urn:microsoft.com/office/officeart/2005/8/layout/list1"/>
    <dgm:cxn modelId="{A8302166-F207-4E5D-B441-ADEC9FE68F6C}" type="presParOf" srcId="{18A96DF4-0579-459F-8414-F5F4E5DBB462}" destId="{6244EA37-F759-44C4-8E7F-9F923E0F5AF7}" srcOrd="1" destOrd="0" presId="urn:microsoft.com/office/officeart/2005/8/layout/list1"/>
    <dgm:cxn modelId="{E2969C93-F551-452E-92FD-3AAC375F42D9}" type="presParOf" srcId="{18A96DF4-0579-459F-8414-F5F4E5DBB462}" destId="{492704FF-FA3F-48E5-9982-A959A270FCED}" srcOrd="2" destOrd="0" presId="urn:microsoft.com/office/officeart/2005/8/layout/list1"/>
    <dgm:cxn modelId="{81CFF96C-A8C1-44CD-B5F4-168D2104C128}" type="presParOf" srcId="{18A96DF4-0579-459F-8414-F5F4E5DBB462}" destId="{B413D1B4-72C0-47A7-8986-99E67076DFDB}" srcOrd="3" destOrd="0" presId="urn:microsoft.com/office/officeart/2005/8/layout/list1"/>
    <dgm:cxn modelId="{C286DA82-204F-4D57-8687-119CFD212014}" type="presParOf" srcId="{18A96DF4-0579-459F-8414-F5F4E5DBB462}" destId="{FC4BCB42-A167-46FE-B377-6D2F5C0492B9}" srcOrd="4" destOrd="0" presId="urn:microsoft.com/office/officeart/2005/8/layout/list1"/>
    <dgm:cxn modelId="{06F34BA4-D66B-4B05-8A07-3F19FEEB81A8}" type="presParOf" srcId="{FC4BCB42-A167-46FE-B377-6D2F5C0492B9}" destId="{521643E4-8A77-486C-97C5-C01F6C6767B9}" srcOrd="0" destOrd="0" presId="urn:microsoft.com/office/officeart/2005/8/layout/list1"/>
    <dgm:cxn modelId="{A2B14D88-D567-4028-B113-624334055D8D}" type="presParOf" srcId="{FC4BCB42-A167-46FE-B377-6D2F5C0492B9}" destId="{2B9152C6-440E-4BD8-AD19-FDE038DECD4E}" srcOrd="1" destOrd="0" presId="urn:microsoft.com/office/officeart/2005/8/layout/list1"/>
    <dgm:cxn modelId="{1C8E2081-9E04-4CBB-932E-987915981BA2}" type="presParOf" srcId="{18A96DF4-0579-459F-8414-F5F4E5DBB462}" destId="{1A43AA07-22FC-4A02-B294-E6AED255974D}" srcOrd="5" destOrd="0" presId="urn:microsoft.com/office/officeart/2005/8/layout/list1"/>
    <dgm:cxn modelId="{DCDFD75D-F797-401C-AE7A-2DC7C7082199}" type="presParOf" srcId="{18A96DF4-0579-459F-8414-F5F4E5DBB462}" destId="{1EAECB82-D50D-4A9B-8271-338E8D5A0F3B}" srcOrd="6" destOrd="0" presId="urn:microsoft.com/office/officeart/2005/8/layout/list1"/>
    <dgm:cxn modelId="{B1E063B9-B2AA-4EF3-B2EE-DCB3464BB68E}" type="presParOf" srcId="{18A96DF4-0579-459F-8414-F5F4E5DBB462}" destId="{1BD6BF30-F403-48F7-AAE2-3E34D9D1946E}" srcOrd="7" destOrd="0" presId="urn:microsoft.com/office/officeart/2005/8/layout/list1"/>
    <dgm:cxn modelId="{D74FB1D3-6483-488E-BB9E-3C1B941FC2A4}" type="presParOf" srcId="{18A96DF4-0579-459F-8414-F5F4E5DBB462}" destId="{4B345FDE-47C6-4F3A-A29B-820144DB73C1}" srcOrd="8" destOrd="0" presId="urn:microsoft.com/office/officeart/2005/8/layout/list1"/>
    <dgm:cxn modelId="{D5B9A687-1B97-4B77-B195-A34CA6D688E7}" type="presParOf" srcId="{4B345FDE-47C6-4F3A-A29B-820144DB73C1}" destId="{A614C861-7AEF-43AA-B271-F36475CEE494}" srcOrd="0" destOrd="0" presId="urn:microsoft.com/office/officeart/2005/8/layout/list1"/>
    <dgm:cxn modelId="{B666EE06-4861-4F6D-9CE6-11C71AD6BFF8}" type="presParOf" srcId="{4B345FDE-47C6-4F3A-A29B-820144DB73C1}" destId="{4A78287E-75AB-4784-B704-4B7960E56AB4}" srcOrd="1" destOrd="0" presId="urn:microsoft.com/office/officeart/2005/8/layout/list1"/>
    <dgm:cxn modelId="{BF170D52-A719-4C86-B060-E0EB53B1404B}" type="presParOf" srcId="{18A96DF4-0579-459F-8414-F5F4E5DBB462}" destId="{40637F8F-BD53-4CB1-823A-1F10B8EC4E43}" srcOrd="9" destOrd="0" presId="urn:microsoft.com/office/officeart/2005/8/layout/list1"/>
    <dgm:cxn modelId="{FBBB2A65-8530-4D68-A71B-9B271722C32C}" type="presParOf" srcId="{18A96DF4-0579-459F-8414-F5F4E5DBB462}" destId="{BB05130E-32DE-4DE8-9C02-783B01A4250A}" srcOrd="10" destOrd="0" presId="urn:microsoft.com/office/officeart/2005/8/layout/list1"/>
    <dgm:cxn modelId="{ED9210EF-137F-4DCF-9009-F23FD59DD23B}" type="presParOf" srcId="{18A96DF4-0579-459F-8414-F5F4E5DBB462}" destId="{12694852-68B7-4D7E-8522-13469BDA56F7}" srcOrd="11" destOrd="0" presId="urn:microsoft.com/office/officeart/2005/8/layout/list1"/>
    <dgm:cxn modelId="{1EAE15BA-6A13-4556-A2A3-2FD8E0E20D66}" type="presParOf" srcId="{18A96DF4-0579-459F-8414-F5F4E5DBB462}" destId="{250EB7CA-B969-4703-BD00-3809CDDF90CE}" srcOrd="12" destOrd="0" presId="urn:microsoft.com/office/officeart/2005/8/layout/list1"/>
    <dgm:cxn modelId="{18CD2761-C26B-46E4-A9E4-7ABBC941D10B}" type="presParOf" srcId="{250EB7CA-B969-4703-BD00-3809CDDF90CE}" destId="{435F7F64-B1F5-4FA3-AD7A-6FED78DC1FD4}" srcOrd="0" destOrd="0" presId="urn:microsoft.com/office/officeart/2005/8/layout/list1"/>
    <dgm:cxn modelId="{9D896634-1BFA-4785-90E2-6FCD1B06F1FF}" type="presParOf" srcId="{250EB7CA-B969-4703-BD00-3809CDDF90CE}" destId="{26A2F8A1-DABD-44A6-A4C7-8F012C37ABF6}" srcOrd="1" destOrd="0" presId="urn:microsoft.com/office/officeart/2005/8/layout/list1"/>
    <dgm:cxn modelId="{CF812CC6-2D5A-4047-9D9D-E07C14D3D667}" type="presParOf" srcId="{18A96DF4-0579-459F-8414-F5F4E5DBB462}" destId="{C6756779-7D76-4297-894A-111D37A1CC22}" srcOrd="13" destOrd="0" presId="urn:microsoft.com/office/officeart/2005/8/layout/list1"/>
    <dgm:cxn modelId="{93BF61B0-E286-49ED-B4AB-0D6C5F30F90B}" type="presParOf" srcId="{18A96DF4-0579-459F-8414-F5F4E5DBB462}" destId="{2F79E6C8-904F-4911-8232-2B079452DB41}" srcOrd="14" destOrd="0" presId="urn:microsoft.com/office/officeart/2005/8/layout/list1"/>
    <dgm:cxn modelId="{13796F54-FCA4-46F6-8F7A-1B617CAB6443}" type="presParOf" srcId="{18A96DF4-0579-459F-8414-F5F4E5DBB462}" destId="{54D4DE29-2082-4855-9637-1F1D2C46884C}" srcOrd="15" destOrd="0" presId="urn:microsoft.com/office/officeart/2005/8/layout/list1"/>
    <dgm:cxn modelId="{C8302D06-E746-43C0-A650-AC3F52D81585}" type="presParOf" srcId="{18A96DF4-0579-459F-8414-F5F4E5DBB462}" destId="{61D99964-E5F7-4EE6-9DA7-979292B742DC}" srcOrd="16" destOrd="0" presId="urn:microsoft.com/office/officeart/2005/8/layout/list1"/>
    <dgm:cxn modelId="{A4145612-83EC-4FC6-8FAB-EC97D49837E1}" type="presParOf" srcId="{61D99964-E5F7-4EE6-9DA7-979292B742DC}" destId="{1E408340-4183-4979-8BA4-F25510A89713}" srcOrd="0" destOrd="0" presId="urn:microsoft.com/office/officeart/2005/8/layout/list1"/>
    <dgm:cxn modelId="{435E2A2E-F1A4-4BEF-8629-F09CE9BE414F}" type="presParOf" srcId="{61D99964-E5F7-4EE6-9DA7-979292B742DC}" destId="{96DA44A6-44D1-48A4-B8E2-AB886D7BBEC6}" srcOrd="1" destOrd="0" presId="urn:microsoft.com/office/officeart/2005/8/layout/list1"/>
    <dgm:cxn modelId="{13AB2FD2-D33C-403D-A1F1-58004DDD85E7}" type="presParOf" srcId="{18A96DF4-0579-459F-8414-F5F4E5DBB462}" destId="{865FE3A2-9532-4037-B49E-9187F19463BD}" srcOrd="17" destOrd="0" presId="urn:microsoft.com/office/officeart/2005/8/layout/list1"/>
    <dgm:cxn modelId="{56D21A74-77A2-4590-B1D4-A4BA1FCED59F}" type="presParOf" srcId="{18A96DF4-0579-459F-8414-F5F4E5DBB462}" destId="{FBA96A33-F80E-4680-8094-00EDB7F56ADF}" srcOrd="18"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7521692-C38A-4B5D-9280-E4C59DE0E4F5}" type="doc">
      <dgm:prSet loTypeId="urn:microsoft.com/office/officeart/2005/8/layout/vList3" loCatId="list" qsTypeId="urn:microsoft.com/office/officeart/2005/8/quickstyle/simple1" qsCatId="simple" csTypeId="urn:microsoft.com/office/officeart/2005/8/colors/colorful4" csCatId="colorful" phldr="1"/>
      <dgm:spPr/>
    </dgm:pt>
    <dgm:pt modelId="{FB88679C-0E55-4EE7-A455-4D4314B6CE12}">
      <dgm:prSet phldrT="[Text]" custT="1"/>
      <dgm:spPr/>
      <dgm:t>
        <a:bodyPr/>
        <a:lstStyle/>
        <a:p>
          <a:pPr algn="just"/>
          <a:r>
            <a:rPr lang="it-IT" sz="1400" b="1" kern="1200" dirty="0"/>
            <a:t>Articolo 25 sulla salute</a:t>
          </a:r>
          <a:r>
            <a:rPr lang="en-GB" sz="1400" b="1" i="0" kern="1200" dirty="0">
              <a:latin typeface="Calibri"/>
              <a:ea typeface="+mn-ea"/>
              <a:cs typeface="+mn-cs"/>
            </a:rPr>
            <a:t>:</a:t>
          </a:r>
        </a:p>
        <a:p>
          <a:pPr algn="just"/>
          <a:r>
            <a:rPr lang="it-IT" sz="1400" kern="1200" dirty="0"/>
            <a:t>“Le persone con disabilità hanno il diritto al più alto standard raggiungibile di salute senza discriminazione sulla base della disabilità. Devono ricevere la stessa gamma, qualità e standard di servizi sanitari gratuiti o accessibili come quelli forniti alle altre persone, ricevere quei servizi sanitari necessari a causa della loro disabilità e non essere discriminati nell’erogazione dell'assicurazione sanitaria.“</a:t>
          </a:r>
          <a:endParaRPr lang="en-GB" sz="1400" i="0" kern="1200" dirty="0"/>
        </a:p>
      </dgm:t>
    </dgm:pt>
    <dgm:pt modelId="{67B3C4A4-6D54-461E-BDEA-8961BCC8A638}" type="parTrans" cxnId="{79492B7D-2A9F-4ABC-A9B4-AF0A689E14B9}">
      <dgm:prSet/>
      <dgm:spPr/>
      <dgm:t>
        <a:bodyPr/>
        <a:lstStyle/>
        <a:p>
          <a:endParaRPr lang="en-GB"/>
        </a:p>
      </dgm:t>
    </dgm:pt>
    <dgm:pt modelId="{78D8BD9F-4A4F-4DC1-919A-0C9C1FC4049D}" type="sibTrans" cxnId="{79492B7D-2A9F-4ABC-A9B4-AF0A689E14B9}">
      <dgm:prSet/>
      <dgm:spPr/>
      <dgm:t>
        <a:bodyPr/>
        <a:lstStyle/>
        <a:p>
          <a:endParaRPr lang="en-GB"/>
        </a:p>
      </dgm:t>
    </dgm:pt>
    <dgm:pt modelId="{F5E8C553-0F85-4831-8B14-4A950073BBBE}">
      <dgm:prSet phldrT="[Text]" custT="1"/>
      <dgm:spPr/>
      <dgm:t>
        <a:bodyPr/>
        <a:lstStyle/>
        <a:p>
          <a:pPr algn="just"/>
          <a:r>
            <a:rPr lang="it-IT" sz="1400" b="1" kern="1200" dirty="0"/>
            <a:t>Articolo 27 sull'occupazione/lavoro</a:t>
          </a:r>
          <a:r>
            <a:rPr lang="en-GB" sz="1400" b="1" i="0" kern="1200" dirty="0">
              <a:solidFill>
                <a:srgbClr val="D8D8D8"/>
              </a:solidFill>
              <a:latin typeface="Calibri"/>
              <a:ea typeface="+mn-ea"/>
              <a:cs typeface="+mn-cs"/>
            </a:rPr>
            <a:t>:</a:t>
          </a:r>
        </a:p>
        <a:p>
          <a:pPr algn="l"/>
          <a:r>
            <a:rPr lang="it-IT" sz="1400" kern="1200" dirty="0"/>
            <a:t>“Le persone con disabilità hanno uguali diritti di lavorare e guadagnarsi da vivere. I paesi devono proibire la discriminazione in materia di lavoro, promuovere il lavoro autonomo, l'imprenditorialità e l'avvio di un'attività in proprio, impiegare le persone con disabilità nel settore pubblico, promuovere il loro impiego nel settore privato, e garantire loro una sistemazione ragionevole sul lavoro.”</a:t>
          </a:r>
          <a:endParaRPr lang="en-GB" sz="1400" i="0" kern="1200" dirty="0">
            <a:solidFill>
              <a:srgbClr val="D8D8D8"/>
            </a:solidFill>
            <a:latin typeface="Calibri"/>
            <a:ea typeface="+mn-ea"/>
            <a:cs typeface="+mn-cs"/>
          </a:endParaRPr>
        </a:p>
      </dgm:t>
    </dgm:pt>
    <dgm:pt modelId="{523BFFA4-0EE5-4827-98BF-4E8201B30D17}" type="parTrans" cxnId="{412E8161-66F0-4484-9F0F-D84762CDFA4A}">
      <dgm:prSet/>
      <dgm:spPr/>
      <dgm:t>
        <a:bodyPr/>
        <a:lstStyle/>
        <a:p>
          <a:endParaRPr lang="en-GB"/>
        </a:p>
      </dgm:t>
    </dgm:pt>
    <dgm:pt modelId="{CCA8AC03-0F2C-4517-A929-0E4BCB99B016}" type="sibTrans" cxnId="{412E8161-66F0-4484-9F0F-D84762CDFA4A}">
      <dgm:prSet/>
      <dgm:spPr/>
      <dgm:t>
        <a:bodyPr/>
        <a:lstStyle/>
        <a:p>
          <a:endParaRPr lang="en-GB"/>
        </a:p>
      </dgm:t>
    </dgm:pt>
    <dgm:pt modelId="{FD8B2085-7E00-455B-A3A8-E1C4B71BC79C}" type="pres">
      <dgm:prSet presAssocID="{27521692-C38A-4B5D-9280-E4C59DE0E4F5}" presName="linearFlow" presStyleCnt="0">
        <dgm:presLayoutVars>
          <dgm:dir/>
          <dgm:resizeHandles val="exact"/>
        </dgm:presLayoutVars>
      </dgm:prSet>
      <dgm:spPr/>
    </dgm:pt>
    <dgm:pt modelId="{0A17D6A3-9ECF-41F8-A70C-4567D5AC20DF}" type="pres">
      <dgm:prSet presAssocID="{FB88679C-0E55-4EE7-A455-4D4314B6CE12}" presName="composite" presStyleCnt="0"/>
      <dgm:spPr/>
    </dgm:pt>
    <dgm:pt modelId="{8B42A6AB-D221-40F8-9EF8-154EF504DEFB}" type="pres">
      <dgm:prSet presAssocID="{FB88679C-0E55-4EE7-A455-4D4314B6CE12}" presName="imgShp" presStyleLbl="fgImgPlace1" presStyleIdx="0" presStyleCnt="2"/>
      <dgm:spPr>
        <a:blipFill>
          <a:blip xmlns:r="http://schemas.openxmlformats.org/officeDocument/2006/relationships" r:embed="rId1" cstate="print">
            <a:extLst>
              <a:ext uri="{28A0092B-C50C-407E-A947-70E740481C1C}">
                <a14:useLocalDpi xmlns:a14="http://schemas.microsoft.com/office/drawing/2010/main" val="0"/>
              </a:ext>
            </a:extLst>
          </a:blip>
          <a:srcRect/>
          <a:stretch>
            <a:fillRect l="-17000" r="-17000"/>
          </a:stretch>
        </a:blipFill>
      </dgm:spPr>
    </dgm:pt>
    <dgm:pt modelId="{065DB878-8CCD-4DFE-B8D4-A8817525B6C2}" type="pres">
      <dgm:prSet presAssocID="{FB88679C-0E55-4EE7-A455-4D4314B6CE12}" presName="txShp" presStyleLbl="node1" presStyleIdx="0" presStyleCnt="2" custScaleY="128853">
        <dgm:presLayoutVars>
          <dgm:bulletEnabled val="1"/>
        </dgm:presLayoutVars>
      </dgm:prSet>
      <dgm:spPr/>
      <dgm:t>
        <a:bodyPr/>
        <a:lstStyle/>
        <a:p>
          <a:endParaRPr lang="it-IT"/>
        </a:p>
      </dgm:t>
    </dgm:pt>
    <dgm:pt modelId="{A5343623-2817-4316-A002-B6DC9F3A0721}" type="pres">
      <dgm:prSet presAssocID="{78D8BD9F-4A4F-4DC1-919A-0C9C1FC4049D}" presName="spacing" presStyleCnt="0"/>
      <dgm:spPr/>
    </dgm:pt>
    <dgm:pt modelId="{EBDEAFAF-24DE-4FF9-8583-B49FB1749BC0}" type="pres">
      <dgm:prSet presAssocID="{F5E8C553-0F85-4831-8B14-4A950073BBBE}" presName="composite" presStyleCnt="0"/>
      <dgm:spPr/>
    </dgm:pt>
    <dgm:pt modelId="{9E6F1171-CEE5-455B-B4D6-844670F18CA2}" type="pres">
      <dgm:prSet presAssocID="{F5E8C553-0F85-4831-8B14-4A950073BBBE}" presName="imgShp" presStyleLbl="fgImgPlace1" presStyleIdx="1" presStyleCnt="2"/>
      <dgm:spPr>
        <a:blipFill>
          <a:blip xmlns:r="http://schemas.openxmlformats.org/officeDocument/2006/relationships" r:embed="rId2" cstate="print">
            <a:extLst>
              <a:ext uri="{28A0092B-C50C-407E-A947-70E740481C1C}">
                <a14:useLocalDpi xmlns:a14="http://schemas.microsoft.com/office/drawing/2010/main" val="0"/>
              </a:ext>
            </a:extLst>
          </a:blip>
          <a:srcRect/>
          <a:stretch>
            <a:fillRect l="-25000" r="-25000"/>
          </a:stretch>
        </a:blipFill>
      </dgm:spPr>
    </dgm:pt>
    <dgm:pt modelId="{CF329A31-4FC3-4ACE-BA68-AFED23D64DFA}" type="pres">
      <dgm:prSet presAssocID="{F5E8C553-0F85-4831-8B14-4A950073BBBE}" presName="txShp" presStyleLbl="node1" presStyleIdx="1" presStyleCnt="2" custScaleY="152471" custLinFactNeighborX="-981" custLinFactNeighborY="2085">
        <dgm:presLayoutVars>
          <dgm:bulletEnabled val="1"/>
        </dgm:presLayoutVars>
      </dgm:prSet>
      <dgm:spPr/>
      <dgm:t>
        <a:bodyPr/>
        <a:lstStyle/>
        <a:p>
          <a:endParaRPr lang="it-IT"/>
        </a:p>
      </dgm:t>
    </dgm:pt>
  </dgm:ptLst>
  <dgm:cxnLst>
    <dgm:cxn modelId="{DAAA208D-9E53-4E67-AA11-D0DE5AAB00C8}" type="presOf" srcId="{F5E8C553-0F85-4831-8B14-4A950073BBBE}" destId="{CF329A31-4FC3-4ACE-BA68-AFED23D64DFA}" srcOrd="0" destOrd="0" presId="urn:microsoft.com/office/officeart/2005/8/layout/vList3"/>
    <dgm:cxn modelId="{79492B7D-2A9F-4ABC-A9B4-AF0A689E14B9}" srcId="{27521692-C38A-4B5D-9280-E4C59DE0E4F5}" destId="{FB88679C-0E55-4EE7-A455-4D4314B6CE12}" srcOrd="0" destOrd="0" parTransId="{67B3C4A4-6D54-461E-BDEA-8961BCC8A638}" sibTransId="{78D8BD9F-4A4F-4DC1-919A-0C9C1FC4049D}"/>
    <dgm:cxn modelId="{E08A44FB-0A76-4D41-9843-AA4845F245C4}" type="presOf" srcId="{27521692-C38A-4B5D-9280-E4C59DE0E4F5}" destId="{FD8B2085-7E00-455B-A3A8-E1C4B71BC79C}" srcOrd="0" destOrd="0" presId="urn:microsoft.com/office/officeart/2005/8/layout/vList3"/>
    <dgm:cxn modelId="{412E8161-66F0-4484-9F0F-D84762CDFA4A}" srcId="{27521692-C38A-4B5D-9280-E4C59DE0E4F5}" destId="{F5E8C553-0F85-4831-8B14-4A950073BBBE}" srcOrd="1" destOrd="0" parTransId="{523BFFA4-0EE5-4827-98BF-4E8201B30D17}" sibTransId="{CCA8AC03-0F2C-4517-A929-0E4BCB99B016}"/>
    <dgm:cxn modelId="{7889154C-EB33-4725-A1C9-27D841838571}" type="presOf" srcId="{FB88679C-0E55-4EE7-A455-4D4314B6CE12}" destId="{065DB878-8CCD-4DFE-B8D4-A8817525B6C2}" srcOrd="0" destOrd="0" presId="urn:microsoft.com/office/officeart/2005/8/layout/vList3"/>
    <dgm:cxn modelId="{82A5BEF9-2713-4952-962F-F357036C5B7E}" type="presParOf" srcId="{FD8B2085-7E00-455B-A3A8-E1C4B71BC79C}" destId="{0A17D6A3-9ECF-41F8-A70C-4567D5AC20DF}" srcOrd="0" destOrd="0" presId="urn:microsoft.com/office/officeart/2005/8/layout/vList3"/>
    <dgm:cxn modelId="{60F4FCB4-9760-4AF1-BA5F-DFB3FD19EBC0}" type="presParOf" srcId="{0A17D6A3-9ECF-41F8-A70C-4567D5AC20DF}" destId="{8B42A6AB-D221-40F8-9EF8-154EF504DEFB}" srcOrd="0" destOrd="0" presId="urn:microsoft.com/office/officeart/2005/8/layout/vList3"/>
    <dgm:cxn modelId="{0763053B-0202-4919-A865-C20AD0C52211}" type="presParOf" srcId="{0A17D6A3-9ECF-41F8-A70C-4567D5AC20DF}" destId="{065DB878-8CCD-4DFE-B8D4-A8817525B6C2}" srcOrd="1" destOrd="0" presId="urn:microsoft.com/office/officeart/2005/8/layout/vList3"/>
    <dgm:cxn modelId="{7B4BD5DE-0937-4878-8A7E-FD1FFF82A5BA}" type="presParOf" srcId="{FD8B2085-7E00-455B-A3A8-E1C4B71BC79C}" destId="{A5343623-2817-4316-A002-B6DC9F3A0721}" srcOrd="1" destOrd="0" presId="urn:microsoft.com/office/officeart/2005/8/layout/vList3"/>
    <dgm:cxn modelId="{898A1974-0461-42D8-ABD7-294289AFAD9E}" type="presParOf" srcId="{FD8B2085-7E00-455B-A3A8-E1C4B71BC79C}" destId="{EBDEAFAF-24DE-4FF9-8583-B49FB1749BC0}" srcOrd="2" destOrd="0" presId="urn:microsoft.com/office/officeart/2005/8/layout/vList3"/>
    <dgm:cxn modelId="{B82D6B0B-D700-4854-9206-CDCEA665EB52}" type="presParOf" srcId="{EBDEAFAF-24DE-4FF9-8583-B49FB1749BC0}" destId="{9E6F1171-CEE5-455B-B4D6-844670F18CA2}" srcOrd="0" destOrd="0" presId="urn:microsoft.com/office/officeart/2005/8/layout/vList3"/>
    <dgm:cxn modelId="{AEC57961-BF56-49FE-802C-2EA956F91F78}" type="presParOf" srcId="{EBDEAFAF-24DE-4FF9-8583-B49FB1749BC0}" destId="{CF329A31-4FC3-4ACE-BA68-AFED23D64DFA}" srcOrd="1" destOrd="0" presId="urn:microsoft.com/office/officeart/2005/8/layout/vLis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57C87DD2-8C10-4CA5-8F8D-8EE00762208D}" type="doc">
      <dgm:prSet loTypeId="urn:microsoft.com/office/officeart/2005/8/layout/hierarchy4" loCatId="relationship" qsTypeId="urn:microsoft.com/office/officeart/2005/8/quickstyle/simple1" qsCatId="simple" csTypeId="urn:microsoft.com/office/officeart/2005/8/colors/colorful3" csCatId="colorful" phldr="1"/>
      <dgm:spPr/>
      <dgm:t>
        <a:bodyPr/>
        <a:lstStyle/>
        <a:p>
          <a:endParaRPr lang="en-GB"/>
        </a:p>
      </dgm:t>
    </dgm:pt>
    <dgm:pt modelId="{5EC45878-7AF8-4C34-B8D5-71A87295400C}">
      <dgm:prSet phldrT="[Text]" custT="1"/>
      <dgm:spPr>
        <a:solidFill>
          <a:schemeClr val="accent5">
            <a:lumMod val="75000"/>
          </a:schemeClr>
        </a:solidFill>
      </dgm:spPr>
      <dgm:t>
        <a:bodyPr/>
        <a:lstStyle/>
        <a:p>
          <a:pPr algn="ctr">
            <a:lnSpc>
              <a:spcPct val="90000"/>
            </a:lnSpc>
          </a:pPr>
          <a:r>
            <a:rPr lang="it-IT" sz="1800" b="1" dirty="0"/>
            <a:t>Modello medico: </a:t>
          </a:r>
        </a:p>
        <a:p>
          <a:pPr algn="ctr">
            <a:lnSpc>
              <a:spcPct val="90000"/>
            </a:lnSpc>
          </a:pPr>
          <a:r>
            <a:rPr lang="it-IT" sz="1800" u="sng" dirty="0"/>
            <a:t>Disabilità come caratteristica della persona</a:t>
          </a:r>
          <a:r>
            <a:rPr lang="it-IT" sz="1800" dirty="0"/>
            <a:t>, direttamente causata da malattia, trauma o altre condizioni di salute, </a:t>
          </a:r>
          <a:r>
            <a:rPr lang="it-IT" sz="1800" u="sng" dirty="0"/>
            <a:t>che richiede cure mediche </a:t>
          </a:r>
          <a:r>
            <a:rPr lang="it-IT" sz="1800" dirty="0"/>
            <a:t>fornite sotto forma di trattamento individuale da parte di professionisti. Trattamento/intervento medico o di altro tipo per "correggere" il problema dell'individuo. </a:t>
          </a:r>
          <a:endParaRPr lang="en-GB" sz="1800" dirty="0"/>
        </a:p>
      </dgm:t>
    </dgm:pt>
    <dgm:pt modelId="{D9FD5F7F-9BC1-497E-8D69-762F55914D43}" type="parTrans" cxnId="{41901D3D-CB3E-44CB-8B7F-7A77080B8B7F}">
      <dgm:prSet/>
      <dgm:spPr/>
      <dgm:t>
        <a:bodyPr/>
        <a:lstStyle/>
        <a:p>
          <a:endParaRPr lang="en-GB"/>
        </a:p>
      </dgm:t>
    </dgm:pt>
    <dgm:pt modelId="{4DD240A7-F11D-404D-9EA7-64FD12952CBC}" type="sibTrans" cxnId="{41901D3D-CB3E-44CB-8B7F-7A77080B8B7F}">
      <dgm:prSet/>
      <dgm:spPr/>
      <dgm:t>
        <a:bodyPr/>
        <a:lstStyle/>
        <a:p>
          <a:endParaRPr lang="en-GB"/>
        </a:p>
      </dgm:t>
    </dgm:pt>
    <dgm:pt modelId="{5AC42EF1-B1B5-42B9-918F-805CFF4C0632}">
      <dgm:prSet phldrT="[Text]" custT="1"/>
      <dgm:spPr>
        <a:solidFill>
          <a:schemeClr val="accent5">
            <a:lumMod val="75000"/>
          </a:schemeClr>
        </a:solidFill>
      </dgm:spPr>
      <dgm:t>
        <a:bodyPr/>
        <a:lstStyle/>
        <a:p>
          <a:pPr algn="ctr">
            <a:lnSpc>
              <a:spcPct val="90000"/>
            </a:lnSpc>
          </a:pPr>
          <a:r>
            <a:rPr lang="it-IT" sz="1800" b="1" dirty="0"/>
            <a:t>Modello sociale:</a:t>
          </a:r>
          <a:endParaRPr lang="en-US" sz="1800" b="1" dirty="0"/>
        </a:p>
        <a:p>
          <a:pPr algn="l">
            <a:lnSpc>
              <a:spcPct val="100000"/>
            </a:lnSpc>
          </a:pPr>
          <a:r>
            <a:rPr lang="it-IT" sz="1800" u="sng" dirty="0"/>
            <a:t>Disabilità come un problema creato socialmente</a:t>
          </a:r>
          <a:r>
            <a:rPr lang="it-IT" sz="1800" dirty="0"/>
            <a:t> e non un attributo di un individuo </a:t>
          </a:r>
          <a:r>
            <a:rPr lang="it-IT" sz="1800" u="sng" dirty="0"/>
            <a:t>che richiede una risposta politica</a:t>
          </a:r>
          <a:r>
            <a:rPr lang="it-IT" sz="1800" dirty="0"/>
            <a:t>. Atteggiamenti e altre caratteristiche dell'ambiente sociale formano un ambiente fisico non accomodante che crea il problema</a:t>
          </a:r>
          <a:r>
            <a:rPr lang="en-US" sz="1800" u="none" dirty="0"/>
            <a:t>.</a:t>
          </a:r>
          <a:r>
            <a:rPr lang="en-GB" sz="1800" u="none" dirty="0"/>
            <a:t> </a:t>
          </a:r>
        </a:p>
      </dgm:t>
    </dgm:pt>
    <dgm:pt modelId="{6D543F41-E1A7-4630-BC12-85A7A021EADA}" type="parTrans" cxnId="{A0D1A44F-2DA2-4DE5-979F-CC83FA1C8CF7}">
      <dgm:prSet/>
      <dgm:spPr/>
      <dgm:t>
        <a:bodyPr/>
        <a:lstStyle/>
        <a:p>
          <a:endParaRPr lang="en-GB"/>
        </a:p>
      </dgm:t>
    </dgm:pt>
    <dgm:pt modelId="{7E40AB5F-C911-4617-AC51-5A33B005CE11}" type="sibTrans" cxnId="{A0D1A44F-2DA2-4DE5-979F-CC83FA1C8CF7}">
      <dgm:prSet/>
      <dgm:spPr/>
      <dgm:t>
        <a:bodyPr/>
        <a:lstStyle/>
        <a:p>
          <a:endParaRPr lang="en-GB"/>
        </a:p>
      </dgm:t>
    </dgm:pt>
    <dgm:pt modelId="{F9AD84AB-3EEC-459D-A4B3-25FD50095F25}" type="pres">
      <dgm:prSet presAssocID="{57C87DD2-8C10-4CA5-8F8D-8EE00762208D}" presName="Name0" presStyleCnt="0">
        <dgm:presLayoutVars>
          <dgm:chPref val="1"/>
          <dgm:dir/>
          <dgm:animOne val="branch"/>
          <dgm:animLvl val="lvl"/>
          <dgm:resizeHandles/>
        </dgm:presLayoutVars>
      </dgm:prSet>
      <dgm:spPr/>
      <dgm:t>
        <a:bodyPr/>
        <a:lstStyle/>
        <a:p>
          <a:endParaRPr lang="it-IT"/>
        </a:p>
      </dgm:t>
    </dgm:pt>
    <dgm:pt modelId="{BEE8E86C-B102-4968-B066-17F5AAD7E871}" type="pres">
      <dgm:prSet presAssocID="{5EC45878-7AF8-4C34-B8D5-71A87295400C}" presName="vertOne" presStyleCnt="0"/>
      <dgm:spPr/>
    </dgm:pt>
    <dgm:pt modelId="{D5109BF4-86B7-44FA-A4F5-0E2E92B0E490}" type="pres">
      <dgm:prSet presAssocID="{5EC45878-7AF8-4C34-B8D5-71A87295400C}" presName="txOne" presStyleLbl="node0" presStyleIdx="0" presStyleCnt="2">
        <dgm:presLayoutVars>
          <dgm:chPref val="3"/>
        </dgm:presLayoutVars>
      </dgm:prSet>
      <dgm:spPr/>
      <dgm:t>
        <a:bodyPr/>
        <a:lstStyle/>
        <a:p>
          <a:endParaRPr lang="it-IT"/>
        </a:p>
      </dgm:t>
    </dgm:pt>
    <dgm:pt modelId="{D93FB5ED-23A3-4639-B39D-F4D1EBD6A914}" type="pres">
      <dgm:prSet presAssocID="{5EC45878-7AF8-4C34-B8D5-71A87295400C}" presName="horzOne" presStyleCnt="0"/>
      <dgm:spPr/>
    </dgm:pt>
    <dgm:pt modelId="{D2DBE1D5-3676-44EB-BDCB-80F1A89816EF}" type="pres">
      <dgm:prSet presAssocID="{4DD240A7-F11D-404D-9EA7-64FD12952CBC}" presName="sibSpaceOne" presStyleCnt="0"/>
      <dgm:spPr/>
    </dgm:pt>
    <dgm:pt modelId="{90224B57-99A9-43C9-8951-087DC4E9BB50}" type="pres">
      <dgm:prSet presAssocID="{5AC42EF1-B1B5-42B9-918F-805CFF4C0632}" presName="vertOne" presStyleCnt="0"/>
      <dgm:spPr/>
    </dgm:pt>
    <dgm:pt modelId="{61C088FB-E781-413B-B800-4A0E59B55002}" type="pres">
      <dgm:prSet presAssocID="{5AC42EF1-B1B5-42B9-918F-805CFF4C0632}" presName="txOne" presStyleLbl="node0" presStyleIdx="1" presStyleCnt="2" custLinFactNeighborX="21222">
        <dgm:presLayoutVars>
          <dgm:chPref val="3"/>
        </dgm:presLayoutVars>
      </dgm:prSet>
      <dgm:spPr/>
      <dgm:t>
        <a:bodyPr/>
        <a:lstStyle/>
        <a:p>
          <a:endParaRPr lang="it-IT"/>
        </a:p>
      </dgm:t>
    </dgm:pt>
    <dgm:pt modelId="{39AEAF8B-82E1-47EB-9A2D-AF888C552818}" type="pres">
      <dgm:prSet presAssocID="{5AC42EF1-B1B5-42B9-918F-805CFF4C0632}" presName="horzOne" presStyleCnt="0"/>
      <dgm:spPr/>
    </dgm:pt>
  </dgm:ptLst>
  <dgm:cxnLst>
    <dgm:cxn modelId="{41901D3D-CB3E-44CB-8B7F-7A77080B8B7F}" srcId="{57C87DD2-8C10-4CA5-8F8D-8EE00762208D}" destId="{5EC45878-7AF8-4C34-B8D5-71A87295400C}" srcOrd="0" destOrd="0" parTransId="{D9FD5F7F-9BC1-497E-8D69-762F55914D43}" sibTransId="{4DD240A7-F11D-404D-9EA7-64FD12952CBC}"/>
    <dgm:cxn modelId="{0332F74C-1078-41B7-A009-A95D31CD36F4}" type="presOf" srcId="{57C87DD2-8C10-4CA5-8F8D-8EE00762208D}" destId="{F9AD84AB-3EEC-459D-A4B3-25FD50095F25}" srcOrd="0" destOrd="0" presId="urn:microsoft.com/office/officeart/2005/8/layout/hierarchy4"/>
    <dgm:cxn modelId="{F47295C7-F724-4A22-90E6-2A3199F39E90}" type="presOf" srcId="{5EC45878-7AF8-4C34-B8D5-71A87295400C}" destId="{D5109BF4-86B7-44FA-A4F5-0E2E92B0E490}" srcOrd="0" destOrd="0" presId="urn:microsoft.com/office/officeart/2005/8/layout/hierarchy4"/>
    <dgm:cxn modelId="{45D3C4B1-E0B6-48B0-995B-A18F9DEA5184}" type="presOf" srcId="{5AC42EF1-B1B5-42B9-918F-805CFF4C0632}" destId="{61C088FB-E781-413B-B800-4A0E59B55002}" srcOrd="0" destOrd="0" presId="urn:microsoft.com/office/officeart/2005/8/layout/hierarchy4"/>
    <dgm:cxn modelId="{A0D1A44F-2DA2-4DE5-979F-CC83FA1C8CF7}" srcId="{57C87DD2-8C10-4CA5-8F8D-8EE00762208D}" destId="{5AC42EF1-B1B5-42B9-918F-805CFF4C0632}" srcOrd="1" destOrd="0" parTransId="{6D543F41-E1A7-4630-BC12-85A7A021EADA}" sibTransId="{7E40AB5F-C911-4617-AC51-5A33B005CE11}"/>
    <dgm:cxn modelId="{B350C53F-C705-43DA-87B4-CE76311E1C49}" type="presParOf" srcId="{F9AD84AB-3EEC-459D-A4B3-25FD50095F25}" destId="{BEE8E86C-B102-4968-B066-17F5AAD7E871}" srcOrd="0" destOrd="0" presId="urn:microsoft.com/office/officeart/2005/8/layout/hierarchy4"/>
    <dgm:cxn modelId="{C025BB54-8B12-47E0-AF88-F71A3C1A931D}" type="presParOf" srcId="{BEE8E86C-B102-4968-B066-17F5AAD7E871}" destId="{D5109BF4-86B7-44FA-A4F5-0E2E92B0E490}" srcOrd="0" destOrd="0" presId="urn:microsoft.com/office/officeart/2005/8/layout/hierarchy4"/>
    <dgm:cxn modelId="{8B53AC44-ED4D-44F2-94A5-56B3F96AA3E6}" type="presParOf" srcId="{BEE8E86C-B102-4968-B066-17F5AAD7E871}" destId="{D93FB5ED-23A3-4639-B39D-F4D1EBD6A914}" srcOrd="1" destOrd="0" presId="urn:microsoft.com/office/officeart/2005/8/layout/hierarchy4"/>
    <dgm:cxn modelId="{F991A1E8-04D4-4C0A-9DF7-B7842AFAD16A}" type="presParOf" srcId="{F9AD84AB-3EEC-459D-A4B3-25FD50095F25}" destId="{D2DBE1D5-3676-44EB-BDCB-80F1A89816EF}" srcOrd="1" destOrd="0" presId="urn:microsoft.com/office/officeart/2005/8/layout/hierarchy4"/>
    <dgm:cxn modelId="{04A95B12-20DB-4850-94DD-504ABFE680FF}" type="presParOf" srcId="{F9AD84AB-3EEC-459D-A4B3-25FD50095F25}" destId="{90224B57-99A9-43C9-8951-087DC4E9BB50}" srcOrd="2" destOrd="0" presId="urn:microsoft.com/office/officeart/2005/8/layout/hierarchy4"/>
    <dgm:cxn modelId="{797A51FD-ECE8-4780-8DDF-1FECC3F344A8}" type="presParOf" srcId="{90224B57-99A9-43C9-8951-087DC4E9BB50}" destId="{61C088FB-E781-413B-B800-4A0E59B55002}" srcOrd="0" destOrd="0" presId="urn:microsoft.com/office/officeart/2005/8/layout/hierarchy4"/>
    <dgm:cxn modelId="{85648289-54F0-47DE-907B-E5D7658BFA37}" type="presParOf" srcId="{90224B57-99A9-43C9-8951-087DC4E9BB50}" destId="{39AEAF8B-82E1-47EB-9A2D-AF888C552818}" srcOrd="1" destOrd="0" presId="urn:microsoft.com/office/officeart/2005/8/layout/hierarchy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6A13E0C0-1F5A-4DB5-B2C4-BE5FF13330AC}" type="doc">
      <dgm:prSet loTypeId="urn:microsoft.com/office/officeart/2005/8/layout/radial5" loCatId="relationship" qsTypeId="urn:microsoft.com/office/officeart/2005/8/quickstyle/simple1" qsCatId="simple" csTypeId="urn:microsoft.com/office/officeart/2005/8/colors/accent3_3" csCatId="accent3" phldr="1"/>
      <dgm:spPr/>
      <dgm:t>
        <a:bodyPr/>
        <a:lstStyle/>
        <a:p>
          <a:endParaRPr lang="en-GB"/>
        </a:p>
      </dgm:t>
    </dgm:pt>
    <dgm:pt modelId="{FE0E8369-D8F4-4991-82B6-545B09E97503}">
      <dgm:prSet phldrT="[Text]"/>
      <dgm:spPr>
        <a:solidFill>
          <a:schemeClr val="accent2">
            <a:lumMod val="50000"/>
          </a:schemeClr>
        </a:solidFill>
      </dgm:spPr>
      <dgm:t>
        <a:bodyPr/>
        <a:lstStyle/>
        <a:p>
          <a:r>
            <a:rPr lang="en-GB" dirty="0"/>
            <a:t>ATTIVITA’</a:t>
          </a:r>
        </a:p>
      </dgm:t>
    </dgm:pt>
    <dgm:pt modelId="{37A614AE-5009-4CE9-9B15-92CA0BE0CBC8}" type="parTrans" cxnId="{D44E9340-7B78-4D69-8D92-2CA7689F4821}">
      <dgm:prSet/>
      <dgm:spPr/>
      <dgm:t>
        <a:bodyPr/>
        <a:lstStyle/>
        <a:p>
          <a:endParaRPr lang="en-GB"/>
        </a:p>
      </dgm:t>
    </dgm:pt>
    <dgm:pt modelId="{CF7BC28F-8100-46E4-8923-68DD30B3D31B}" type="sibTrans" cxnId="{D44E9340-7B78-4D69-8D92-2CA7689F4821}">
      <dgm:prSet/>
      <dgm:spPr/>
      <dgm:t>
        <a:bodyPr/>
        <a:lstStyle/>
        <a:p>
          <a:endParaRPr lang="en-GB"/>
        </a:p>
      </dgm:t>
    </dgm:pt>
    <dgm:pt modelId="{1167839D-DAF1-4021-8AA9-450FA08815C2}">
      <dgm:prSet phldrT="[Text]" custT="1"/>
      <dgm:spPr>
        <a:solidFill>
          <a:schemeClr val="accent2"/>
        </a:solidFill>
      </dgm:spPr>
      <dgm:t>
        <a:bodyPr/>
        <a:lstStyle/>
        <a:p>
          <a:r>
            <a:rPr lang="en-GB" sz="1300" dirty="0" err="1">
              <a:latin typeface="Arabic Typesetting"/>
              <a:cs typeface="Arabic Typesetting"/>
            </a:rPr>
            <a:t>Condizioni</a:t>
          </a:r>
          <a:r>
            <a:rPr lang="en-GB" sz="1300" dirty="0">
              <a:latin typeface="Arabic Typesetting"/>
              <a:cs typeface="Arabic Typesetting"/>
            </a:rPr>
            <a:t> di salute</a:t>
          </a:r>
        </a:p>
      </dgm:t>
    </dgm:pt>
    <dgm:pt modelId="{DAA298A0-374E-4CCA-8FBD-6DB227C90B85}" type="parTrans" cxnId="{81F765E9-9436-4F4B-A2BB-149B39C51B9F}">
      <dgm:prSet/>
      <dgm:spPr>
        <a:solidFill>
          <a:schemeClr val="accent3">
            <a:lumMod val="40000"/>
            <a:lumOff val="60000"/>
          </a:schemeClr>
        </a:solidFill>
      </dgm:spPr>
      <dgm:t>
        <a:bodyPr/>
        <a:lstStyle/>
        <a:p>
          <a:endParaRPr lang="en-GB"/>
        </a:p>
      </dgm:t>
    </dgm:pt>
    <dgm:pt modelId="{97C16FA9-41F5-4E42-9F1E-B31D399B2B8F}" type="sibTrans" cxnId="{81F765E9-9436-4F4B-A2BB-149B39C51B9F}">
      <dgm:prSet/>
      <dgm:spPr/>
      <dgm:t>
        <a:bodyPr/>
        <a:lstStyle/>
        <a:p>
          <a:endParaRPr lang="en-GB"/>
        </a:p>
      </dgm:t>
    </dgm:pt>
    <dgm:pt modelId="{32B73DC7-0459-4ACA-BF11-A72C3E9D981C}">
      <dgm:prSet phldrT="[Text]" custT="1"/>
      <dgm:spPr>
        <a:solidFill>
          <a:schemeClr val="accent2"/>
        </a:solidFill>
      </dgm:spPr>
      <dgm:t>
        <a:bodyPr/>
        <a:lstStyle/>
        <a:p>
          <a:pPr rtl="0"/>
          <a:r>
            <a:rPr lang="en-GB" sz="1300" dirty="0" err="1">
              <a:latin typeface="Arabic Typesetting"/>
              <a:cs typeface="Arabic Typesetting"/>
            </a:rPr>
            <a:t>Fattori</a:t>
          </a:r>
          <a:r>
            <a:rPr lang="en-GB" sz="1300" dirty="0">
              <a:latin typeface="Arabic Typesetting"/>
              <a:cs typeface="Arabic Typesetting"/>
            </a:rPr>
            <a:t> </a:t>
          </a:r>
          <a:r>
            <a:rPr lang="en-GB" sz="1300" dirty="0" err="1">
              <a:latin typeface="Arabic Typesetting"/>
              <a:cs typeface="Arabic Typesetting"/>
            </a:rPr>
            <a:t>ambientali</a:t>
          </a:r>
          <a:r>
            <a:rPr lang="en-GB" sz="1300" dirty="0">
              <a:latin typeface="Arabic Typesetting"/>
              <a:cs typeface="Arabic Typesetting"/>
            </a:rPr>
            <a:t>/</a:t>
          </a:r>
          <a:r>
            <a:rPr lang="en-GB" sz="1300" dirty="0" err="1">
              <a:latin typeface="Arabic Typesetting"/>
              <a:cs typeface="Arabic Typesetting"/>
            </a:rPr>
            <a:t>personali</a:t>
          </a:r>
          <a:endParaRPr lang="en-GB" sz="1300" dirty="0">
            <a:latin typeface="Arabic Typesetting"/>
            <a:cs typeface="Arabic Typesetting"/>
          </a:endParaRPr>
        </a:p>
      </dgm:t>
    </dgm:pt>
    <dgm:pt modelId="{7ABC47E7-C650-45BD-8DBC-65A1B517315B}" type="parTrans" cxnId="{9ABEBE1F-3DAD-4B24-8148-4ED057C4AE1A}">
      <dgm:prSet/>
      <dgm:spPr>
        <a:solidFill>
          <a:schemeClr val="accent3">
            <a:lumMod val="40000"/>
            <a:lumOff val="60000"/>
          </a:schemeClr>
        </a:solidFill>
      </dgm:spPr>
      <dgm:t>
        <a:bodyPr/>
        <a:lstStyle/>
        <a:p>
          <a:endParaRPr lang="en-GB"/>
        </a:p>
      </dgm:t>
    </dgm:pt>
    <dgm:pt modelId="{294620AA-F64D-40DB-8AC8-E1EAFDC0A2C0}" type="sibTrans" cxnId="{9ABEBE1F-3DAD-4B24-8148-4ED057C4AE1A}">
      <dgm:prSet/>
      <dgm:spPr/>
      <dgm:t>
        <a:bodyPr/>
        <a:lstStyle/>
        <a:p>
          <a:endParaRPr lang="en-GB"/>
        </a:p>
      </dgm:t>
    </dgm:pt>
    <dgm:pt modelId="{43D9BF87-E536-49D1-ADD1-9BE153434287}">
      <dgm:prSet/>
      <dgm:spPr>
        <a:solidFill>
          <a:schemeClr val="accent2"/>
        </a:solidFill>
      </dgm:spPr>
      <dgm:t>
        <a:bodyPr/>
        <a:lstStyle/>
        <a:p>
          <a:r>
            <a:rPr lang="en-GB" dirty="0" err="1">
              <a:latin typeface="Arabic Typesetting"/>
              <a:cs typeface="Arabic Typesetting"/>
            </a:rPr>
            <a:t>Partecipazione</a:t>
          </a:r>
          <a:endParaRPr lang="en-GB" dirty="0">
            <a:latin typeface="Arabic Typesetting"/>
            <a:cs typeface="Arabic Typesetting"/>
          </a:endParaRPr>
        </a:p>
      </dgm:t>
    </dgm:pt>
    <dgm:pt modelId="{2D01205D-DF1E-4C76-9070-F03BACC2C186}" type="parTrans" cxnId="{7763C895-1C08-4ED2-9B92-9D07F38EDD05}">
      <dgm:prSet/>
      <dgm:spPr>
        <a:solidFill>
          <a:schemeClr val="accent3">
            <a:lumMod val="40000"/>
            <a:lumOff val="60000"/>
          </a:schemeClr>
        </a:solidFill>
      </dgm:spPr>
      <dgm:t>
        <a:bodyPr/>
        <a:lstStyle/>
        <a:p>
          <a:endParaRPr lang="en-GB"/>
        </a:p>
      </dgm:t>
    </dgm:pt>
    <dgm:pt modelId="{B3C36437-319A-41BF-A3BC-B00325119E7B}" type="sibTrans" cxnId="{7763C895-1C08-4ED2-9B92-9D07F38EDD05}">
      <dgm:prSet/>
      <dgm:spPr/>
      <dgm:t>
        <a:bodyPr/>
        <a:lstStyle/>
        <a:p>
          <a:endParaRPr lang="en-GB"/>
        </a:p>
      </dgm:t>
    </dgm:pt>
    <dgm:pt modelId="{BEBB3B7D-E853-4C92-8B13-8AACB03CA812}">
      <dgm:prSet/>
      <dgm:spPr/>
      <dgm:t>
        <a:bodyPr/>
        <a:lstStyle/>
        <a:p>
          <a:endParaRPr lang="en-GB"/>
        </a:p>
      </dgm:t>
    </dgm:pt>
    <dgm:pt modelId="{1B6D7665-39C7-4D11-90ED-8BA9C7F427EC}" type="parTrans" cxnId="{21CAD21B-959A-4376-9094-5309032B6C5E}">
      <dgm:prSet custAng="5400000"/>
      <dgm:spPr>
        <a:prstGeom prst="upDownArrow">
          <a:avLst/>
        </a:prstGeom>
        <a:solidFill>
          <a:schemeClr val="accent3">
            <a:lumMod val="40000"/>
            <a:lumOff val="60000"/>
          </a:schemeClr>
        </a:solidFill>
      </dgm:spPr>
      <dgm:t>
        <a:bodyPr/>
        <a:lstStyle/>
        <a:p>
          <a:endParaRPr lang="en-GB"/>
        </a:p>
      </dgm:t>
    </dgm:pt>
    <dgm:pt modelId="{5B27AC37-DA76-4CE4-AEC7-6AA47F9D01E9}" type="sibTrans" cxnId="{21CAD21B-959A-4376-9094-5309032B6C5E}">
      <dgm:prSet/>
      <dgm:spPr/>
      <dgm:t>
        <a:bodyPr/>
        <a:lstStyle/>
        <a:p>
          <a:endParaRPr lang="en-GB"/>
        </a:p>
      </dgm:t>
    </dgm:pt>
    <dgm:pt modelId="{8B8DB490-7599-4F4E-B217-4494AE781DCB}">
      <dgm:prSet phldr="0"/>
      <dgm:spPr/>
      <dgm:t>
        <a:bodyPr/>
        <a:lstStyle/>
        <a:p>
          <a:r>
            <a:rPr lang="en-GB" sz="1300" dirty="0" err="1">
              <a:latin typeface="Arabic Typesetting"/>
              <a:cs typeface="Arabic Typesetting"/>
            </a:rPr>
            <a:t>Funzioni</a:t>
          </a:r>
          <a:r>
            <a:rPr lang="en-GB" sz="1300" dirty="0">
              <a:latin typeface="Arabic Typesetting"/>
              <a:cs typeface="Arabic Typesetting"/>
            </a:rPr>
            <a:t> e </a:t>
          </a:r>
          <a:r>
            <a:rPr lang="en-GB" sz="1300" dirty="0" err="1">
              <a:latin typeface="Arabic Typesetting"/>
              <a:cs typeface="Arabic Typesetting"/>
            </a:rPr>
            <a:t>strutture</a:t>
          </a:r>
          <a:r>
            <a:rPr lang="en-GB" sz="1300" dirty="0">
              <a:latin typeface="Arabic Typesetting"/>
              <a:cs typeface="Arabic Typesetting"/>
            </a:rPr>
            <a:t> </a:t>
          </a:r>
          <a:r>
            <a:rPr lang="en-GB" sz="1300" dirty="0" err="1">
              <a:latin typeface="Arabic Typesetting"/>
              <a:cs typeface="Arabic Typesetting"/>
            </a:rPr>
            <a:t>fisiche</a:t>
          </a:r>
          <a:endParaRPr lang="en-US" dirty="0">
            <a:latin typeface="Arabic Typesetting"/>
            <a:cs typeface="Arabic Typesetting"/>
          </a:endParaRPr>
        </a:p>
      </dgm:t>
    </dgm:pt>
    <dgm:pt modelId="{CE05A72E-2D19-4515-8518-C85A081F7DAE}" type="parTrans" cxnId="{AC8A354F-47FC-406D-96A2-2BB401305D1C}">
      <dgm:prSet/>
      <dgm:spPr/>
      <dgm:t>
        <a:bodyPr/>
        <a:lstStyle/>
        <a:p>
          <a:endParaRPr lang="en-US"/>
        </a:p>
      </dgm:t>
    </dgm:pt>
    <dgm:pt modelId="{4BD71EF2-C193-4119-A4CC-C3DCA619C8DA}" type="sibTrans" cxnId="{AC8A354F-47FC-406D-96A2-2BB401305D1C}">
      <dgm:prSet/>
      <dgm:spPr/>
    </dgm:pt>
    <dgm:pt modelId="{0AB13EAE-6E22-40AD-BDAB-E25CCF0A3297}" type="pres">
      <dgm:prSet presAssocID="{6A13E0C0-1F5A-4DB5-B2C4-BE5FF13330AC}" presName="Name0" presStyleCnt="0">
        <dgm:presLayoutVars>
          <dgm:chMax val="1"/>
          <dgm:dir/>
          <dgm:animLvl val="ctr"/>
          <dgm:resizeHandles val="exact"/>
        </dgm:presLayoutVars>
      </dgm:prSet>
      <dgm:spPr/>
      <dgm:t>
        <a:bodyPr/>
        <a:lstStyle/>
        <a:p>
          <a:endParaRPr lang="it-IT"/>
        </a:p>
      </dgm:t>
    </dgm:pt>
    <dgm:pt modelId="{4CD6959A-94A4-418F-BA6F-56753485FD08}" type="pres">
      <dgm:prSet presAssocID="{FE0E8369-D8F4-4991-82B6-545B09E97503}" presName="centerShape" presStyleLbl="node0" presStyleIdx="0" presStyleCnt="1"/>
      <dgm:spPr/>
      <dgm:t>
        <a:bodyPr/>
        <a:lstStyle/>
        <a:p>
          <a:endParaRPr lang="it-IT"/>
        </a:p>
      </dgm:t>
    </dgm:pt>
    <dgm:pt modelId="{5BB38CC8-CB62-42FE-851D-9B9895AC3F24}" type="pres">
      <dgm:prSet presAssocID="{DAA298A0-374E-4CCA-8FBD-6DB227C90B85}" presName="parTrans" presStyleLbl="sibTrans2D1" presStyleIdx="0" presStyleCnt="4" custAng="5400000"/>
      <dgm:spPr>
        <a:prstGeom prst="upDownArrow">
          <a:avLst/>
        </a:prstGeom>
      </dgm:spPr>
      <dgm:t>
        <a:bodyPr/>
        <a:lstStyle/>
        <a:p>
          <a:endParaRPr lang="it-IT"/>
        </a:p>
      </dgm:t>
    </dgm:pt>
    <dgm:pt modelId="{0DE73A21-EC38-4856-A11D-6F11F5D34F16}" type="pres">
      <dgm:prSet presAssocID="{DAA298A0-374E-4CCA-8FBD-6DB227C90B85}" presName="connectorText" presStyleLbl="sibTrans2D1" presStyleIdx="0" presStyleCnt="4"/>
      <dgm:spPr/>
      <dgm:t>
        <a:bodyPr/>
        <a:lstStyle/>
        <a:p>
          <a:endParaRPr lang="it-IT"/>
        </a:p>
      </dgm:t>
    </dgm:pt>
    <dgm:pt modelId="{2E9219C2-94CC-4024-9B7F-5FE8A75C62B7}" type="pres">
      <dgm:prSet presAssocID="{1167839D-DAF1-4021-8AA9-450FA08815C2}" presName="node" presStyleLbl="node1" presStyleIdx="0" presStyleCnt="4">
        <dgm:presLayoutVars>
          <dgm:bulletEnabled val="1"/>
        </dgm:presLayoutVars>
      </dgm:prSet>
      <dgm:spPr/>
      <dgm:t>
        <a:bodyPr/>
        <a:lstStyle/>
        <a:p>
          <a:endParaRPr lang="it-IT"/>
        </a:p>
      </dgm:t>
    </dgm:pt>
    <dgm:pt modelId="{C5512F44-319C-49B2-9086-297350CD2AA6}" type="pres">
      <dgm:prSet presAssocID="{2D01205D-DF1E-4C76-9070-F03BACC2C186}" presName="parTrans" presStyleLbl="sibTrans2D1" presStyleIdx="1" presStyleCnt="4" custAng="5400000"/>
      <dgm:spPr>
        <a:prstGeom prst="upDownArrow">
          <a:avLst/>
        </a:prstGeom>
      </dgm:spPr>
      <dgm:t>
        <a:bodyPr/>
        <a:lstStyle/>
        <a:p>
          <a:endParaRPr lang="it-IT"/>
        </a:p>
      </dgm:t>
    </dgm:pt>
    <dgm:pt modelId="{AA2AB445-BA01-4233-A8A5-383EE049413F}" type="pres">
      <dgm:prSet presAssocID="{2D01205D-DF1E-4C76-9070-F03BACC2C186}" presName="connectorText" presStyleLbl="sibTrans2D1" presStyleIdx="1" presStyleCnt="4"/>
      <dgm:spPr/>
      <dgm:t>
        <a:bodyPr/>
        <a:lstStyle/>
        <a:p>
          <a:endParaRPr lang="it-IT"/>
        </a:p>
      </dgm:t>
    </dgm:pt>
    <dgm:pt modelId="{CDCA3504-EC9B-47AB-967D-C9DB90E07894}" type="pres">
      <dgm:prSet presAssocID="{43D9BF87-E536-49D1-ADD1-9BE153434287}" presName="node" presStyleLbl="node1" presStyleIdx="1" presStyleCnt="4">
        <dgm:presLayoutVars>
          <dgm:bulletEnabled val="1"/>
        </dgm:presLayoutVars>
      </dgm:prSet>
      <dgm:spPr/>
      <dgm:t>
        <a:bodyPr/>
        <a:lstStyle/>
        <a:p>
          <a:endParaRPr lang="it-IT"/>
        </a:p>
      </dgm:t>
    </dgm:pt>
    <dgm:pt modelId="{913EB1FA-4154-4803-8C7E-680A48DDC782}" type="pres">
      <dgm:prSet presAssocID="{7ABC47E7-C650-45BD-8DBC-65A1B517315B}" presName="parTrans" presStyleLbl="sibTrans2D1" presStyleIdx="2" presStyleCnt="4" custAng="5400000"/>
      <dgm:spPr>
        <a:prstGeom prst="upDownArrow">
          <a:avLst/>
        </a:prstGeom>
      </dgm:spPr>
      <dgm:t>
        <a:bodyPr/>
        <a:lstStyle/>
        <a:p>
          <a:endParaRPr lang="it-IT"/>
        </a:p>
      </dgm:t>
    </dgm:pt>
    <dgm:pt modelId="{CBBFB605-494C-4BA4-8A9D-40B511F8E48C}" type="pres">
      <dgm:prSet presAssocID="{7ABC47E7-C650-45BD-8DBC-65A1B517315B}" presName="connectorText" presStyleLbl="sibTrans2D1" presStyleIdx="2" presStyleCnt="4"/>
      <dgm:spPr/>
      <dgm:t>
        <a:bodyPr/>
        <a:lstStyle/>
        <a:p>
          <a:endParaRPr lang="it-IT"/>
        </a:p>
      </dgm:t>
    </dgm:pt>
    <dgm:pt modelId="{0FF30B4F-5282-412B-B040-BECFB4B4D402}" type="pres">
      <dgm:prSet presAssocID="{32B73DC7-0459-4ACA-BF11-A72C3E9D981C}" presName="node" presStyleLbl="node1" presStyleIdx="2" presStyleCnt="4">
        <dgm:presLayoutVars>
          <dgm:bulletEnabled val="1"/>
        </dgm:presLayoutVars>
      </dgm:prSet>
      <dgm:spPr/>
      <dgm:t>
        <a:bodyPr/>
        <a:lstStyle/>
        <a:p>
          <a:endParaRPr lang="it-IT"/>
        </a:p>
      </dgm:t>
    </dgm:pt>
    <dgm:pt modelId="{66463FFD-2CA1-4A5C-8C95-F2A3D463E7F1}" type="pres">
      <dgm:prSet presAssocID="{CE05A72E-2D19-4515-8518-C85A081F7DAE}" presName="parTrans" presStyleLbl="sibTrans2D1" presStyleIdx="3" presStyleCnt="4"/>
      <dgm:spPr/>
      <dgm:t>
        <a:bodyPr/>
        <a:lstStyle/>
        <a:p>
          <a:endParaRPr lang="it-IT"/>
        </a:p>
      </dgm:t>
    </dgm:pt>
    <dgm:pt modelId="{4304A6FA-1C14-401A-BF44-1226C72CB8ED}" type="pres">
      <dgm:prSet presAssocID="{CE05A72E-2D19-4515-8518-C85A081F7DAE}" presName="connectorText" presStyleLbl="sibTrans2D1" presStyleIdx="3" presStyleCnt="4"/>
      <dgm:spPr/>
      <dgm:t>
        <a:bodyPr/>
        <a:lstStyle/>
        <a:p>
          <a:endParaRPr lang="it-IT"/>
        </a:p>
      </dgm:t>
    </dgm:pt>
    <dgm:pt modelId="{9085FC3B-9975-4542-846E-9658EEEB3A3E}" type="pres">
      <dgm:prSet presAssocID="{8B8DB490-7599-4F4E-B217-4494AE781DCB}" presName="node" presStyleLbl="node1" presStyleIdx="3" presStyleCnt="4">
        <dgm:presLayoutVars>
          <dgm:bulletEnabled val="1"/>
        </dgm:presLayoutVars>
      </dgm:prSet>
      <dgm:spPr/>
      <dgm:t>
        <a:bodyPr/>
        <a:lstStyle/>
        <a:p>
          <a:endParaRPr lang="it-IT"/>
        </a:p>
      </dgm:t>
    </dgm:pt>
  </dgm:ptLst>
  <dgm:cxnLst>
    <dgm:cxn modelId="{B53EAB30-2282-4BCD-8506-68931C0E613B}" type="presOf" srcId="{2D01205D-DF1E-4C76-9070-F03BACC2C186}" destId="{C5512F44-319C-49B2-9086-297350CD2AA6}" srcOrd="0" destOrd="0" presId="urn:microsoft.com/office/officeart/2005/8/layout/radial5"/>
    <dgm:cxn modelId="{67FB1590-5321-498C-B802-224867F43606}" type="presOf" srcId="{DAA298A0-374E-4CCA-8FBD-6DB227C90B85}" destId="{0DE73A21-EC38-4856-A11D-6F11F5D34F16}" srcOrd="1" destOrd="0" presId="urn:microsoft.com/office/officeart/2005/8/layout/radial5"/>
    <dgm:cxn modelId="{EED38494-12E4-44F3-AC6F-709C38D529DB}" type="presOf" srcId="{7ABC47E7-C650-45BD-8DBC-65A1B517315B}" destId="{913EB1FA-4154-4803-8C7E-680A48DDC782}" srcOrd="0" destOrd="0" presId="urn:microsoft.com/office/officeart/2005/8/layout/radial5"/>
    <dgm:cxn modelId="{7763C895-1C08-4ED2-9B92-9D07F38EDD05}" srcId="{FE0E8369-D8F4-4991-82B6-545B09E97503}" destId="{43D9BF87-E536-49D1-ADD1-9BE153434287}" srcOrd="1" destOrd="0" parTransId="{2D01205D-DF1E-4C76-9070-F03BACC2C186}" sibTransId="{B3C36437-319A-41BF-A3BC-B00325119E7B}"/>
    <dgm:cxn modelId="{1CD3179B-E641-4A9F-B35C-57BA41AA41DA}" type="presOf" srcId="{CE05A72E-2D19-4515-8518-C85A081F7DAE}" destId="{4304A6FA-1C14-401A-BF44-1226C72CB8ED}" srcOrd="1" destOrd="0" presId="urn:microsoft.com/office/officeart/2005/8/layout/radial5"/>
    <dgm:cxn modelId="{25B10D6A-546F-446D-83CB-FD462045D547}" type="presOf" srcId="{CE05A72E-2D19-4515-8518-C85A081F7DAE}" destId="{66463FFD-2CA1-4A5C-8C95-F2A3D463E7F1}" srcOrd="0" destOrd="0" presId="urn:microsoft.com/office/officeart/2005/8/layout/radial5"/>
    <dgm:cxn modelId="{81F765E9-9436-4F4B-A2BB-149B39C51B9F}" srcId="{FE0E8369-D8F4-4991-82B6-545B09E97503}" destId="{1167839D-DAF1-4021-8AA9-450FA08815C2}" srcOrd="0" destOrd="0" parTransId="{DAA298A0-374E-4CCA-8FBD-6DB227C90B85}" sibTransId="{97C16FA9-41F5-4E42-9F1E-B31D399B2B8F}"/>
    <dgm:cxn modelId="{D44E9340-7B78-4D69-8D92-2CA7689F4821}" srcId="{6A13E0C0-1F5A-4DB5-B2C4-BE5FF13330AC}" destId="{FE0E8369-D8F4-4991-82B6-545B09E97503}" srcOrd="0" destOrd="0" parTransId="{37A614AE-5009-4CE9-9B15-92CA0BE0CBC8}" sibTransId="{CF7BC28F-8100-46E4-8923-68DD30B3D31B}"/>
    <dgm:cxn modelId="{983A7299-28EB-4E84-9721-EFBC16C35605}" type="presOf" srcId="{7ABC47E7-C650-45BD-8DBC-65A1B517315B}" destId="{CBBFB605-494C-4BA4-8A9D-40B511F8E48C}" srcOrd="1" destOrd="0" presId="urn:microsoft.com/office/officeart/2005/8/layout/radial5"/>
    <dgm:cxn modelId="{EABD2F75-AAE4-4230-AA9E-F1043331CDE3}" type="presOf" srcId="{FE0E8369-D8F4-4991-82B6-545B09E97503}" destId="{4CD6959A-94A4-418F-BA6F-56753485FD08}" srcOrd="0" destOrd="0" presId="urn:microsoft.com/office/officeart/2005/8/layout/radial5"/>
    <dgm:cxn modelId="{9ABEBE1F-3DAD-4B24-8148-4ED057C4AE1A}" srcId="{FE0E8369-D8F4-4991-82B6-545B09E97503}" destId="{32B73DC7-0459-4ACA-BF11-A72C3E9D981C}" srcOrd="2" destOrd="0" parTransId="{7ABC47E7-C650-45BD-8DBC-65A1B517315B}" sibTransId="{294620AA-F64D-40DB-8AC8-E1EAFDC0A2C0}"/>
    <dgm:cxn modelId="{D5772ABB-702B-468C-A0DC-5790E748B844}" type="presOf" srcId="{43D9BF87-E536-49D1-ADD1-9BE153434287}" destId="{CDCA3504-EC9B-47AB-967D-C9DB90E07894}" srcOrd="0" destOrd="0" presId="urn:microsoft.com/office/officeart/2005/8/layout/radial5"/>
    <dgm:cxn modelId="{4CD3FCDF-B58F-488B-91B7-95C82F07574F}" type="presOf" srcId="{2D01205D-DF1E-4C76-9070-F03BACC2C186}" destId="{AA2AB445-BA01-4233-A8A5-383EE049413F}" srcOrd="1" destOrd="0" presId="urn:microsoft.com/office/officeart/2005/8/layout/radial5"/>
    <dgm:cxn modelId="{AC8A354F-47FC-406D-96A2-2BB401305D1C}" srcId="{FE0E8369-D8F4-4991-82B6-545B09E97503}" destId="{8B8DB490-7599-4F4E-B217-4494AE781DCB}" srcOrd="3" destOrd="0" parTransId="{CE05A72E-2D19-4515-8518-C85A081F7DAE}" sibTransId="{4BD71EF2-C193-4119-A4CC-C3DCA619C8DA}"/>
    <dgm:cxn modelId="{21CAD21B-959A-4376-9094-5309032B6C5E}" srcId="{6A13E0C0-1F5A-4DB5-B2C4-BE5FF13330AC}" destId="{BEBB3B7D-E853-4C92-8B13-8AACB03CA812}" srcOrd="1" destOrd="0" parTransId="{1B6D7665-39C7-4D11-90ED-8BA9C7F427EC}" sibTransId="{5B27AC37-DA76-4CE4-AEC7-6AA47F9D01E9}"/>
    <dgm:cxn modelId="{39AF49F9-4DE1-4AA6-A097-DC3794ECDD0D}" type="presOf" srcId="{1167839D-DAF1-4021-8AA9-450FA08815C2}" destId="{2E9219C2-94CC-4024-9B7F-5FE8A75C62B7}" srcOrd="0" destOrd="0" presId="urn:microsoft.com/office/officeart/2005/8/layout/radial5"/>
    <dgm:cxn modelId="{26BB05BD-0628-468E-AA67-9FB3A777C2E7}" type="presOf" srcId="{8B8DB490-7599-4F4E-B217-4494AE781DCB}" destId="{9085FC3B-9975-4542-846E-9658EEEB3A3E}" srcOrd="0" destOrd="0" presId="urn:microsoft.com/office/officeart/2005/8/layout/radial5"/>
    <dgm:cxn modelId="{D5F2A592-493D-4C97-BDB5-EC4008B7C708}" type="presOf" srcId="{32B73DC7-0459-4ACA-BF11-A72C3E9D981C}" destId="{0FF30B4F-5282-412B-B040-BECFB4B4D402}" srcOrd="0" destOrd="0" presId="urn:microsoft.com/office/officeart/2005/8/layout/radial5"/>
    <dgm:cxn modelId="{7B52665C-BAA8-4A48-BC21-17B1AD4877EB}" type="presOf" srcId="{6A13E0C0-1F5A-4DB5-B2C4-BE5FF13330AC}" destId="{0AB13EAE-6E22-40AD-BDAB-E25CCF0A3297}" srcOrd="0" destOrd="0" presId="urn:microsoft.com/office/officeart/2005/8/layout/radial5"/>
    <dgm:cxn modelId="{290F7245-A3F8-497B-A2EF-17878004B7AE}" type="presOf" srcId="{DAA298A0-374E-4CCA-8FBD-6DB227C90B85}" destId="{5BB38CC8-CB62-42FE-851D-9B9895AC3F24}" srcOrd="0" destOrd="0" presId="urn:microsoft.com/office/officeart/2005/8/layout/radial5"/>
    <dgm:cxn modelId="{6CA8A7FD-97BA-41E7-86FE-FBB3DBBA68BE}" type="presParOf" srcId="{0AB13EAE-6E22-40AD-BDAB-E25CCF0A3297}" destId="{4CD6959A-94A4-418F-BA6F-56753485FD08}" srcOrd="0" destOrd="0" presId="urn:microsoft.com/office/officeart/2005/8/layout/radial5"/>
    <dgm:cxn modelId="{9CAB57EE-B28A-4B54-B1A2-64FBA0DA6A2B}" type="presParOf" srcId="{0AB13EAE-6E22-40AD-BDAB-E25CCF0A3297}" destId="{5BB38CC8-CB62-42FE-851D-9B9895AC3F24}" srcOrd="1" destOrd="0" presId="urn:microsoft.com/office/officeart/2005/8/layout/radial5"/>
    <dgm:cxn modelId="{AD8A9FA4-8F09-4E98-BAA0-F623CA767F46}" type="presParOf" srcId="{5BB38CC8-CB62-42FE-851D-9B9895AC3F24}" destId="{0DE73A21-EC38-4856-A11D-6F11F5D34F16}" srcOrd="0" destOrd="0" presId="urn:microsoft.com/office/officeart/2005/8/layout/radial5"/>
    <dgm:cxn modelId="{72BA0D86-98EB-4BCE-A761-50C7C64D84F0}" type="presParOf" srcId="{0AB13EAE-6E22-40AD-BDAB-E25CCF0A3297}" destId="{2E9219C2-94CC-4024-9B7F-5FE8A75C62B7}" srcOrd="2" destOrd="0" presId="urn:microsoft.com/office/officeart/2005/8/layout/radial5"/>
    <dgm:cxn modelId="{9BE2C67A-7981-45B3-B26C-AAFC467B1350}" type="presParOf" srcId="{0AB13EAE-6E22-40AD-BDAB-E25CCF0A3297}" destId="{C5512F44-319C-49B2-9086-297350CD2AA6}" srcOrd="3" destOrd="0" presId="urn:microsoft.com/office/officeart/2005/8/layout/radial5"/>
    <dgm:cxn modelId="{2D5C753A-A6A6-48D9-B03B-9266B30F7FB4}" type="presParOf" srcId="{C5512F44-319C-49B2-9086-297350CD2AA6}" destId="{AA2AB445-BA01-4233-A8A5-383EE049413F}" srcOrd="0" destOrd="0" presId="urn:microsoft.com/office/officeart/2005/8/layout/radial5"/>
    <dgm:cxn modelId="{8CD176BD-E853-4039-B55A-CCB8D422AB56}" type="presParOf" srcId="{0AB13EAE-6E22-40AD-BDAB-E25CCF0A3297}" destId="{CDCA3504-EC9B-47AB-967D-C9DB90E07894}" srcOrd="4" destOrd="0" presId="urn:microsoft.com/office/officeart/2005/8/layout/radial5"/>
    <dgm:cxn modelId="{18BF2852-44DD-40CA-A67D-AC104A27751F}" type="presParOf" srcId="{0AB13EAE-6E22-40AD-BDAB-E25CCF0A3297}" destId="{913EB1FA-4154-4803-8C7E-680A48DDC782}" srcOrd="5" destOrd="0" presId="urn:microsoft.com/office/officeart/2005/8/layout/radial5"/>
    <dgm:cxn modelId="{E113D184-46B3-4BF7-9706-0E540E607534}" type="presParOf" srcId="{913EB1FA-4154-4803-8C7E-680A48DDC782}" destId="{CBBFB605-494C-4BA4-8A9D-40B511F8E48C}" srcOrd="0" destOrd="0" presId="urn:microsoft.com/office/officeart/2005/8/layout/radial5"/>
    <dgm:cxn modelId="{593FE1BB-9A25-4741-8AB0-7602B04413FE}" type="presParOf" srcId="{0AB13EAE-6E22-40AD-BDAB-E25CCF0A3297}" destId="{0FF30B4F-5282-412B-B040-BECFB4B4D402}" srcOrd="6" destOrd="0" presId="urn:microsoft.com/office/officeart/2005/8/layout/radial5"/>
    <dgm:cxn modelId="{4B993113-45A8-49FA-A7AC-6A688B5DBA91}" type="presParOf" srcId="{0AB13EAE-6E22-40AD-BDAB-E25CCF0A3297}" destId="{66463FFD-2CA1-4A5C-8C95-F2A3D463E7F1}" srcOrd="7" destOrd="0" presId="urn:microsoft.com/office/officeart/2005/8/layout/radial5"/>
    <dgm:cxn modelId="{F0CC22D4-24D2-401F-BB05-A4030218E92B}" type="presParOf" srcId="{66463FFD-2CA1-4A5C-8C95-F2A3D463E7F1}" destId="{4304A6FA-1C14-401A-BF44-1226C72CB8ED}" srcOrd="0" destOrd="0" presId="urn:microsoft.com/office/officeart/2005/8/layout/radial5"/>
    <dgm:cxn modelId="{019AC549-7672-4C19-915D-9E4D295CF73F}" type="presParOf" srcId="{0AB13EAE-6E22-40AD-BDAB-E25CCF0A3297}" destId="{9085FC3B-9975-4542-846E-9658EEEB3A3E}" srcOrd="8" destOrd="0" presId="urn:microsoft.com/office/officeart/2005/8/layout/radial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EE00D34A-4EC3-4B83-8297-92AD467B1DB5}" type="doc">
      <dgm:prSet loTypeId="urn:microsoft.com/office/officeart/2005/8/layout/default" loCatId="list" qsTypeId="urn:microsoft.com/office/officeart/2005/8/quickstyle/simple4" qsCatId="simple" csTypeId="urn:microsoft.com/office/officeart/2005/8/colors/accent3_2" csCatId="accent3" phldr="1"/>
      <dgm:spPr/>
      <dgm:t>
        <a:bodyPr/>
        <a:lstStyle/>
        <a:p>
          <a:endParaRPr lang="en-GB"/>
        </a:p>
      </dgm:t>
    </dgm:pt>
    <dgm:pt modelId="{ED1EF855-6CC1-4E02-A2E3-BE50C0324D5C}">
      <dgm:prSet phldrT="[Text]" custT="1"/>
      <dgm:spPr>
        <a:solidFill>
          <a:schemeClr val="accent6">
            <a:lumMod val="75000"/>
          </a:schemeClr>
        </a:solidFill>
      </dgm:spPr>
      <dgm: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lang="en-US" sz="1900" kern="1200" dirty="0">
            <a:solidFill>
              <a:schemeClr val="bg2"/>
            </a:solidFill>
            <a:latin typeface="Calibri"/>
            <a:ea typeface="+mn-ea"/>
            <a:cs typeface="+mn-cs"/>
          </a:endParaRPr>
        </a:p>
        <a:p>
          <a:pPr marL="0" marR="0" lvl="0" indent="0" algn="ctr" defTabSz="914400" eaLnBrk="1" fontAlgn="auto" latinLnBrk="0" hangingPunct="1">
            <a:lnSpc>
              <a:spcPct val="100000"/>
            </a:lnSpc>
            <a:spcBef>
              <a:spcPts val="0"/>
            </a:spcBef>
            <a:spcAft>
              <a:spcPts val="0"/>
            </a:spcAft>
            <a:buClrTx/>
            <a:buSzTx/>
            <a:buFontTx/>
            <a:buNone/>
            <a:tabLst/>
            <a:defRPr/>
          </a:pPr>
          <a:r>
            <a:rPr lang="en-US" sz="1900" kern="1200" dirty="0" err="1">
              <a:solidFill>
                <a:schemeClr val="bg2"/>
              </a:solidFill>
              <a:latin typeface="Calibri"/>
              <a:ea typeface="+mn-ea"/>
              <a:cs typeface="+mn-cs"/>
            </a:rPr>
            <a:t>Disabilità</a:t>
          </a:r>
          <a:r>
            <a:rPr lang="en-US" sz="1900" kern="1200" dirty="0">
              <a:solidFill>
                <a:schemeClr val="bg2"/>
              </a:solidFill>
              <a:latin typeface="Calibri"/>
              <a:ea typeface="+mn-ea"/>
              <a:cs typeface="+mn-cs"/>
            </a:rPr>
            <a:t> </a:t>
          </a:r>
          <a:r>
            <a:rPr lang="en-US" sz="1900" kern="1200" dirty="0" err="1">
              <a:solidFill>
                <a:schemeClr val="bg2"/>
              </a:solidFill>
              <a:latin typeface="Calibri"/>
              <a:ea typeface="+mn-ea"/>
              <a:cs typeface="+mn-cs"/>
            </a:rPr>
            <a:t>uditive</a:t>
          </a:r>
          <a:endParaRPr lang="en-US" sz="1900" kern="1200" dirty="0">
            <a:solidFill>
              <a:schemeClr val="bg2"/>
            </a:solidFill>
            <a:latin typeface="Calibri"/>
            <a:ea typeface="+mn-ea"/>
            <a:cs typeface="+mn-cs"/>
          </a:endParaRPr>
        </a:p>
        <a:p>
          <a:pPr marL="0" lvl="0" defTabSz="755650">
            <a:lnSpc>
              <a:spcPct val="90000"/>
            </a:lnSpc>
            <a:spcBef>
              <a:spcPct val="0"/>
            </a:spcBef>
            <a:spcAft>
              <a:spcPct val="35000"/>
            </a:spcAft>
          </a:pPr>
          <a:endParaRPr lang="en-GB" kern="1200" dirty="0"/>
        </a:p>
      </dgm:t>
    </dgm:pt>
    <dgm:pt modelId="{4EF5D124-11A7-419C-9383-01A6B39EA3AC}" type="parTrans" cxnId="{9371E70E-0C7D-4CBC-AE69-46B8120B069E}">
      <dgm:prSet/>
      <dgm:spPr/>
      <dgm:t>
        <a:bodyPr/>
        <a:lstStyle/>
        <a:p>
          <a:endParaRPr lang="en-GB"/>
        </a:p>
      </dgm:t>
    </dgm:pt>
    <dgm:pt modelId="{28F8C2B5-7CE2-448D-8FCB-5F9D3A519CF9}" type="sibTrans" cxnId="{9371E70E-0C7D-4CBC-AE69-46B8120B069E}">
      <dgm:prSet/>
      <dgm:spPr/>
      <dgm:t>
        <a:bodyPr/>
        <a:lstStyle/>
        <a:p>
          <a:endParaRPr lang="en-GB"/>
        </a:p>
      </dgm:t>
    </dgm:pt>
    <dgm:pt modelId="{729154C7-7452-4C38-8924-B14C762A8477}">
      <dgm:prSet phldrT="[Text]" custT="1"/>
      <dgm:spPr>
        <a:solidFill>
          <a:schemeClr val="accent6">
            <a:lumMod val="75000"/>
          </a:schemeClr>
        </a:solidFill>
      </dgm:spPr>
      <dgm:t>
        <a:bodyPr/>
        <a:lstStyle/>
        <a:p>
          <a:pPr>
            <a:buFont typeface="Arial" panose="020B0604020202020204" pitchFamily="34" charset="0"/>
            <a:buChar char="•"/>
          </a:pPr>
          <a:r>
            <a:rPr lang="en-US" sz="1900" kern="1200" dirty="0" err="1">
              <a:solidFill>
                <a:schemeClr val="bg2"/>
              </a:solidFill>
              <a:latin typeface="Calibri"/>
              <a:ea typeface="+mn-ea"/>
              <a:cs typeface="+mn-cs"/>
            </a:rPr>
            <a:t>Disabilità</a:t>
          </a:r>
          <a:r>
            <a:rPr lang="en-US" sz="1900" kern="1200" dirty="0">
              <a:solidFill>
                <a:schemeClr val="bg2"/>
              </a:solidFill>
              <a:latin typeface="Calibri"/>
              <a:ea typeface="+mn-ea"/>
              <a:cs typeface="+mn-cs"/>
            </a:rPr>
            <a:t> di </a:t>
          </a:r>
          <a:r>
            <a:rPr lang="en-US" sz="1900" kern="1200" dirty="0" err="1">
              <a:solidFill>
                <a:schemeClr val="bg2"/>
              </a:solidFill>
              <a:latin typeface="Calibri"/>
              <a:ea typeface="+mn-ea"/>
              <a:cs typeface="+mn-cs"/>
            </a:rPr>
            <a:t>apprendimento</a:t>
          </a:r>
          <a:endParaRPr lang="en-GB" sz="1900" kern="1200" dirty="0">
            <a:solidFill>
              <a:schemeClr val="bg2"/>
            </a:solidFill>
            <a:latin typeface="Calibri"/>
            <a:ea typeface="+mn-ea"/>
            <a:cs typeface="+mn-cs"/>
          </a:endParaRPr>
        </a:p>
      </dgm:t>
    </dgm:pt>
    <dgm:pt modelId="{F95F0BC4-56CE-4CB1-8069-0959FBA55176}" type="parTrans" cxnId="{6692E022-E3A4-499E-9B22-F3A8FA3F7183}">
      <dgm:prSet/>
      <dgm:spPr/>
      <dgm:t>
        <a:bodyPr/>
        <a:lstStyle/>
        <a:p>
          <a:endParaRPr lang="en-GB"/>
        </a:p>
      </dgm:t>
    </dgm:pt>
    <dgm:pt modelId="{72987DFB-6EFA-4444-A508-E7EE298DB0D1}" type="sibTrans" cxnId="{6692E022-E3A4-499E-9B22-F3A8FA3F7183}">
      <dgm:prSet/>
      <dgm:spPr/>
      <dgm:t>
        <a:bodyPr/>
        <a:lstStyle/>
        <a:p>
          <a:endParaRPr lang="en-GB"/>
        </a:p>
      </dgm:t>
    </dgm:pt>
    <dgm:pt modelId="{784D265F-626F-4699-B610-63C4B180038D}">
      <dgm:prSet custT="1"/>
      <dgm:spPr>
        <a:solidFill>
          <a:schemeClr val="accent6">
            <a:lumMod val="75000"/>
          </a:schemeClr>
        </a:solidFill>
      </dgm:spPr>
      <dgm:t>
        <a:bodyPr/>
        <a:lstStyle/>
        <a:p>
          <a:r>
            <a:rPr lang="it-IT" sz="1900" kern="1200" dirty="0">
              <a:solidFill>
                <a:srgbClr val="FFFFFF"/>
              </a:solidFill>
              <a:latin typeface="Calibri"/>
              <a:ea typeface="+mn-ea"/>
              <a:cs typeface="+mn-cs"/>
            </a:rPr>
            <a:t>Disabilità fisiche</a:t>
          </a:r>
          <a:endParaRPr lang="en-GB" sz="1900" kern="1200" dirty="0">
            <a:solidFill>
              <a:srgbClr val="FFFFFF"/>
            </a:solidFill>
            <a:latin typeface="Calibri"/>
            <a:ea typeface="+mn-ea"/>
            <a:cs typeface="+mn-cs"/>
          </a:endParaRPr>
        </a:p>
      </dgm:t>
    </dgm:pt>
    <dgm:pt modelId="{69165E11-DB65-411F-B245-71B5F153F2D1}" type="parTrans" cxnId="{3C2DED04-8CE6-4823-BD5A-E3B1543CEA3F}">
      <dgm:prSet/>
      <dgm:spPr/>
      <dgm:t>
        <a:bodyPr/>
        <a:lstStyle/>
        <a:p>
          <a:endParaRPr lang="en-GB"/>
        </a:p>
      </dgm:t>
    </dgm:pt>
    <dgm:pt modelId="{7A56F038-20C8-4678-A0D4-66C97B97A6DB}" type="sibTrans" cxnId="{3C2DED04-8CE6-4823-BD5A-E3B1543CEA3F}">
      <dgm:prSet/>
      <dgm:spPr/>
      <dgm:t>
        <a:bodyPr/>
        <a:lstStyle/>
        <a:p>
          <a:endParaRPr lang="en-GB"/>
        </a:p>
      </dgm:t>
    </dgm:pt>
    <dgm:pt modelId="{4FF95F29-602A-432D-BA3F-ED0AA212C9FD}">
      <dgm:prSet custT="1"/>
      <dgm:spPr>
        <a:solidFill>
          <a:schemeClr val="accent6">
            <a:lumMod val="75000"/>
          </a:schemeClr>
        </a:solidFill>
      </dgm:spPr>
      <dgm:t>
        <a:bodyPr/>
        <a:lstStyle/>
        <a:p>
          <a:r>
            <a:rPr lang="en-US" sz="1900" kern="1200" dirty="0" err="1">
              <a:solidFill>
                <a:schemeClr val="bg2"/>
              </a:solidFill>
              <a:latin typeface="Calibri"/>
              <a:ea typeface="+mn-ea"/>
              <a:cs typeface="+mn-cs"/>
            </a:rPr>
            <a:t>Disabilità</a:t>
          </a:r>
          <a:r>
            <a:rPr lang="en-US" sz="1900" kern="1200" dirty="0">
              <a:solidFill>
                <a:schemeClr val="bg2"/>
              </a:solidFill>
              <a:latin typeface="Calibri"/>
              <a:ea typeface="+mn-ea"/>
              <a:cs typeface="+mn-cs"/>
            </a:rPr>
            <a:t> </a:t>
          </a:r>
          <a:r>
            <a:rPr lang="en-US" sz="1900" kern="1200" dirty="0" err="1">
              <a:solidFill>
                <a:schemeClr val="bg2"/>
              </a:solidFill>
              <a:latin typeface="Calibri"/>
              <a:ea typeface="+mn-ea"/>
              <a:cs typeface="+mn-cs"/>
            </a:rPr>
            <a:t>intellettive</a:t>
          </a:r>
          <a:endParaRPr lang="en-US" sz="1900" kern="1200" dirty="0">
            <a:solidFill>
              <a:schemeClr val="bg2"/>
            </a:solidFill>
            <a:latin typeface="Calibri"/>
            <a:ea typeface="+mn-ea"/>
            <a:cs typeface="+mn-cs"/>
          </a:endParaRPr>
        </a:p>
        <a:p>
          <a:endParaRPr lang="en-US" sz="1900" kern="1200" dirty="0">
            <a:solidFill>
              <a:schemeClr val="bg2"/>
            </a:solidFill>
            <a:latin typeface="Calibri"/>
            <a:ea typeface="+mn-ea"/>
            <a:cs typeface="+mn-cs"/>
          </a:endParaRPr>
        </a:p>
      </dgm:t>
    </dgm:pt>
    <dgm:pt modelId="{1CAA0693-8931-484F-A127-B38B942C6A6C}" type="parTrans" cxnId="{A2E24A3F-BE2F-4528-A483-61AC6CC9D1D4}">
      <dgm:prSet/>
      <dgm:spPr/>
      <dgm:t>
        <a:bodyPr/>
        <a:lstStyle/>
        <a:p>
          <a:endParaRPr lang="en-GB"/>
        </a:p>
      </dgm:t>
    </dgm:pt>
    <dgm:pt modelId="{881B2FB2-9482-4291-8FC4-2999DC3E3C73}" type="sibTrans" cxnId="{A2E24A3F-BE2F-4528-A483-61AC6CC9D1D4}">
      <dgm:prSet/>
      <dgm:spPr/>
      <dgm:t>
        <a:bodyPr/>
        <a:lstStyle/>
        <a:p>
          <a:endParaRPr lang="en-GB"/>
        </a:p>
      </dgm:t>
    </dgm:pt>
    <dgm:pt modelId="{993090A7-A951-4A63-9D65-596B043B9D22}">
      <dgm:prSet custT="1"/>
      <dgm:spPr>
        <a:solidFill>
          <a:schemeClr val="accent6">
            <a:lumMod val="75000"/>
          </a:schemeClr>
        </a:solidFill>
      </dgm:spPr>
      <dgm:t>
        <a:bodyPr/>
        <a:lstStyle/>
        <a:p>
          <a:r>
            <a:rPr lang="en-US" sz="1900" kern="1200" dirty="0" err="1">
              <a:solidFill>
                <a:schemeClr val="bg2"/>
              </a:solidFill>
              <a:latin typeface="Calibri"/>
              <a:ea typeface="+mn-ea"/>
              <a:cs typeface="+mn-cs"/>
            </a:rPr>
            <a:t>Disabilità</a:t>
          </a:r>
          <a:r>
            <a:rPr lang="en-US" sz="1900" kern="1200" dirty="0">
              <a:solidFill>
                <a:schemeClr val="bg2"/>
              </a:solidFill>
              <a:latin typeface="Calibri"/>
              <a:ea typeface="+mn-ea"/>
              <a:cs typeface="+mn-cs"/>
            </a:rPr>
            <a:t> </a:t>
          </a:r>
          <a:r>
            <a:rPr lang="en-US" sz="1900" kern="1200" dirty="0" err="1">
              <a:solidFill>
                <a:schemeClr val="bg2"/>
              </a:solidFill>
              <a:latin typeface="Calibri"/>
              <a:ea typeface="+mn-ea"/>
              <a:cs typeface="+mn-cs"/>
            </a:rPr>
            <a:t>mentali</a:t>
          </a:r>
          <a:endParaRPr lang="en-GB" sz="1900" kern="1200" dirty="0">
            <a:solidFill>
              <a:schemeClr val="bg2"/>
            </a:solidFill>
            <a:latin typeface="Calibri"/>
            <a:ea typeface="+mn-ea"/>
            <a:cs typeface="+mn-cs"/>
          </a:endParaRPr>
        </a:p>
      </dgm:t>
    </dgm:pt>
    <dgm:pt modelId="{C3614C2B-C17A-411E-A8F3-61F62A5193D8}" type="parTrans" cxnId="{A73B1B6F-A02F-429C-93A7-0E76931F8FA6}">
      <dgm:prSet/>
      <dgm:spPr/>
      <dgm:t>
        <a:bodyPr/>
        <a:lstStyle/>
        <a:p>
          <a:endParaRPr lang="en-GB"/>
        </a:p>
      </dgm:t>
    </dgm:pt>
    <dgm:pt modelId="{7D4846F6-CD15-4019-87A2-59DB50B1DE4B}" type="sibTrans" cxnId="{A73B1B6F-A02F-429C-93A7-0E76931F8FA6}">
      <dgm:prSet/>
      <dgm:spPr/>
      <dgm:t>
        <a:bodyPr/>
        <a:lstStyle/>
        <a:p>
          <a:endParaRPr lang="en-GB"/>
        </a:p>
      </dgm:t>
    </dgm:pt>
    <dgm:pt modelId="{326FFB4C-AC25-49FC-AA9F-F199DDB550E3}">
      <dgm:prSet phldrT="[Text]" custT="1"/>
      <dgm:spPr>
        <a:solidFill>
          <a:schemeClr val="accent6">
            <a:lumMod val="75000"/>
          </a:schemeClr>
        </a:solidFill>
      </dgm:spPr>
      <dgm:t>
        <a:bodyPr/>
        <a:lstStyle/>
        <a:p>
          <a:r>
            <a:rPr lang="en-US" sz="1900" kern="1200" dirty="0" err="1">
              <a:solidFill>
                <a:schemeClr val="bg2"/>
              </a:solidFill>
              <a:latin typeface="Calibri"/>
              <a:ea typeface="+mn-ea"/>
              <a:cs typeface="+mn-cs"/>
            </a:rPr>
            <a:t>Disabilità</a:t>
          </a:r>
          <a:r>
            <a:rPr lang="en-US" sz="1900" kern="1200" dirty="0">
              <a:solidFill>
                <a:schemeClr val="bg2"/>
              </a:solidFill>
              <a:latin typeface="Calibri"/>
              <a:ea typeface="+mn-ea"/>
              <a:cs typeface="+mn-cs"/>
            </a:rPr>
            <a:t> visive</a:t>
          </a:r>
          <a:endParaRPr lang="en-GB" sz="1900" kern="1200" dirty="0">
            <a:solidFill>
              <a:schemeClr val="bg2"/>
            </a:solidFill>
            <a:latin typeface="Calibri"/>
            <a:ea typeface="+mn-ea"/>
            <a:cs typeface="+mn-cs"/>
          </a:endParaRPr>
        </a:p>
      </dgm:t>
    </dgm:pt>
    <dgm:pt modelId="{658147CD-B5F7-42C1-9650-CEEF5EAC428F}" type="sibTrans" cxnId="{21CA1A04-6A33-42DF-86D4-FA7ADAA6A94A}">
      <dgm:prSet/>
      <dgm:spPr/>
      <dgm:t>
        <a:bodyPr/>
        <a:lstStyle/>
        <a:p>
          <a:endParaRPr lang="en-GB"/>
        </a:p>
      </dgm:t>
    </dgm:pt>
    <dgm:pt modelId="{761F95A4-E5AF-4EC8-8671-AB59931927D9}" type="parTrans" cxnId="{21CA1A04-6A33-42DF-86D4-FA7ADAA6A94A}">
      <dgm:prSet/>
      <dgm:spPr/>
      <dgm:t>
        <a:bodyPr/>
        <a:lstStyle/>
        <a:p>
          <a:endParaRPr lang="en-GB"/>
        </a:p>
      </dgm:t>
    </dgm:pt>
    <dgm:pt modelId="{995E2C2F-205E-4F85-921E-115EEDBC0D0D}" type="pres">
      <dgm:prSet presAssocID="{EE00D34A-4EC3-4B83-8297-92AD467B1DB5}" presName="diagram" presStyleCnt="0">
        <dgm:presLayoutVars>
          <dgm:dir/>
          <dgm:resizeHandles val="exact"/>
        </dgm:presLayoutVars>
      </dgm:prSet>
      <dgm:spPr/>
      <dgm:t>
        <a:bodyPr/>
        <a:lstStyle/>
        <a:p>
          <a:endParaRPr lang="it-IT"/>
        </a:p>
      </dgm:t>
    </dgm:pt>
    <dgm:pt modelId="{9B512B94-390C-4BCE-89F7-F7E36BF53873}" type="pres">
      <dgm:prSet presAssocID="{784D265F-626F-4699-B610-63C4B180038D}" presName="node" presStyleLbl="node1" presStyleIdx="0" presStyleCnt="6">
        <dgm:presLayoutVars>
          <dgm:bulletEnabled val="1"/>
        </dgm:presLayoutVars>
      </dgm:prSet>
      <dgm:spPr/>
      <dgm:t>
        <a:bodyPr/>
        <a:lstStyle/>
        <a:p>
          <a:endParaRPr lang="it-IT"/>
        </a:p>
      </dgm:t>
    </dgm:pt>
    <dgm:pt modelId="{F5576B16-6FB1-4E14-BB3E-70E53AC29986}" type="pres">
      <dgm:prSet presAssocID="{7A56F038-20C8-4678-A0D4-66C97B97A6DB}" presName="sibTrans" presStyleCnt="0"/>
      <dgm:spPr/>
    </dgm:pt>
    <dgm:pt modelId="{CCA63C39-6C60-4D93-8C3A-461B91DF9F97}" type="pres">
      <dgm:prSet presAssocID="{ED1EF855-6CC1-4E02-A2E3-BE50C0324D5C}" presName="node" presStyleLbl="node1" presStyleIdx="1" presStyleCnt="6">
        <dgm:presLayoutVars>
          <dgm:bulletEnabled val="1"/>
        </dgm:presLayoutVars>
      </dgm:prSet>
      <dgm:spPr/>
      <dgm:t>
        <a:bodyPr/>
        <a:lstStyle/>
        <a:p>
          <a:endParaRPr lang="it-IT"/>
        </a:p>
      </dgm:t>
    </dgm:pt>
    <dgm:pt modelId="{0AFCF923-E102-4EAF-8A1B-B21ED99AEE80}" type="pres">
      <dgm:prSet presAssocID="{28F8C2B5-7CE2-448D-8FCB-5F9D3A519CF9}" presName="sibTrans" presStyleCnt="0"/>
      <dgm:spPr/>
    </dgm:pt>
    <dgm:pt modelId="{C937EE93-F86C-4A53-A9E1-0EE084F37BAE}" type="pres">
      <dgm:prSet presAssocID="{326FFB4C-AC25-49FC-AA9F-F199DDB550E3}" presName="node" presStyleLbl="node1" presStyleIdx="2" presStyleCnt="6">
        <dgm:presLayoutVars>
          <dgm:bulletEnabled val="1"/>
        </dgm:presLayoutVars>
      </dgm:prSet>
      <dgm:spPr/>
      <dgm:t>
        <a:bodyPr/>
        <a:lstStyle/>
        <a:p>
          <a:endParaRPr lang="it-IT"/>
        </a:p>
      </dgm:t>
    </dgm:pt>
    <dgm:pt modelId="{98115DBE-3532-426C-885C-D5D517A12898}" type="pres">
      <dgm:prSet presAssocID="{658147CD-B5F7-42C1-9650-CEEF5EAC428F}" presName="sibTrans" presStyleCnt="0"/>
      <dgm:spPr/>
    </dgm:pt>
    <dgm:pt modelId="{CCB98A38-70B5-4B6E-B395-5A34CCB8FC5A}" type="pres">
      <dgm:prSet presAssocID="{729154C7-7452-4C38-8924-B14C762A8477}" presName="node" presStyleLbl="node1" presStyleIdx="3" presStyleCnt="6">
        <dgm:presLayoutVars>
          <dgm:bulletEnabled val="1"/>
        </dgm:presLayoutVars>
      </dgm:prSet>
      <dgm:spPr/>
      <dgm:t>
        <a:bodyPr/>
        <a:lstStyle/>
        <a:p>
          <a:endParaRPr lang="it-IT"/>
        </a:p>
      </dgm:t>
    </dgm:pt>
    <dgm:pt modelId="{3AE0C841-44EC-41EE-BCED-0764258B7E9B}" type="pres">
      <dgm:prSet presAssocID="{72987DFB-6EFA-4444-A508-E7EE298DB0D1}" presName="sibTrans" presStyleCnt="0"/>
      <dgm:spPr/>
    </dgm:pt>
    <dgm:pt modelId="{1E89A72A-D0DA-40CB-9276-710EEEC8DB13}" type="pres">
      <dgm:prSet presAssocID="{4FF95F29-602A-432D-BA3F-ED0AA212C9FD}" presName="node" presStyleLbl="node1" presStyleIdx="4" presStyleCnt="6">
        <dgm:presLayoutVars>
          <dgm:bulletEnabled val="1"/>
        </dgm:presLayoutVars>
      </dgm:prSet>
      <dgm:spPr/>
      <dgm:t>
        <a:bodyPr/>
        <a:lstStyle/>
        <a:p>
          <a:endParaRPr lang="it-IT"/>
        </a:p>
      </dgm:t>
    </dgm:pt>
    <dgm:pt modelId="{CC1AFC52-9477-425F-9A75-B3C08C07B296}" type="pres">
      <dgm:prSet presAssocID="{881B2FB2-9482-4291-8FC4-2999DC3E3C73}" presName="sibTrans" presStyleCnt="0"/>
      <dgm:spPr/>
    </dgm:pt>
    <dgm:pt modelId="{6DA78586-9ED3-4ADE-9EF8-127AA3C4B011}" type="pres">
      <dgm:prSet presAssocID="{993090A7-A951-4A63-9D65-596B043B9D22}" presName="node" presStyleLbl="node1" presStyleIdx="5" presStyleCnt="6">
        <dgm:presLayoutVars>
          <dgm:bulletEnabled val="1"/>
        </dgm:presLayoutVars>
      </dgm:prSet>
      <dgm:spPr/>
      <dgm:t>
        <a:bodyPr/>
        <a:lstStyle/>
        <a:p>
          <a:endParaRPr lang="it-IT"/>
        </a:p>
      </dgm:t>
    </dgm:pt>
  </dgm:ptLst>
  <dgm:cxnLst>
    <dgm:cxn modelId="{3C2DED04-8CE6-4823-BD5A-E3B1543CEA3F}" srcId="{EE00D34A-4EC3-4B83-8297-92AD467B1DB5}" destId="{784D265F-626F-4699-B610-63C4B180038D}" srcOrd="0" destOrd="0" parTransId="{69165E11-DB65-411F-B245-71B5F153F2D1}" sibTransId="{7A56F038-20C8-4678-A0D4-66C97B97A6DB}"/>
    <dgm:cxn modelId="{4D6E1E9C-AB0F-449A-8223-B21F85302188}" type="presOf" srcId="{326FFB4C-AC25-49FC-AA9F-F199DDB550E3}" destId="{C937EE93-F86C-4A53-A9E1-0EE084F37BAE}" srcOrd="0" destOrd="0" presId="urn:microsoft.com/office/officeart/2005/8/layout/default"/>
    <dgm:cxn modelId="{B02B952A-A775-4676-B655-73D4ADDBC249}" type="presOf" srcId="{784D265F-626F-4699-B610-63C4B180038D}" destId="{9B512B94-390C-4BCE-89F7-F7E36BF53873}" srcOrd="0" destOrd="0" presId="urn:microsoft.com/office/officeart/2005/8/layout/default"/>
    <dgm:cxn modelId="{21CA1A04-6A33-42DF-86D4-FA7ADAA6A94A}" srcId="{EE00D34A-4EC3-4B83-8297-92AD467B1DB5}" destId="{326FFB4C-AC25-49FC-AA9F-F199DDB550E3}" srcOrd="2" destOrd="0" parTransId="{761F95A4-E5AF-4EC8-8671-AB59931927D9}" sibTransId="{658147CD-B5F7-42C1-9650-CEEF5EAC428F}"/>
    <dgm:cxn modelId="{087BCDDF-14A3-4F03-8382-987947368BF6}" type="presOf" srcId="{ED1EF855-6CC1-4E02-A2E3-BE50C0324D5C}" destId="{CCA63C39-6C60-4D93-8C3A-461B91DF9F97}" srcOrd="0" destOrd="0" presId="urn:microsoft.com/office/officeart/2005/8/layout/default"/>
    <dgm:cxn modelId="{95F0A3F5-E561-4327-BFF7-84584E98018B}" type="presOf" srcId="{4FF95F29-602A-432D-BA3F-ED0AA212C9FD}" destId="{1E89A72A-D0DA-40CB-9276-710EEEC8DB13}" srcOrd="0" destOrd="0" presId="urn:microsoft.com/office/officeart/2005/8/layout/default"/>
    <dgm:cxn modelId="{5E267EEF-5E44-4279-ADAB-26BAF07C1D85}" type="presOf" srcId="{729154C7-7452-4C38-8924-B14C762A8477}" destId="{CCB98A38-70B5-4B6E-B395-5A34CCB8FC5A}" srcOrd="0" destOrd="0" presId="urn:microsoft.com/office/officeart/2005/8/layout/default"/>
    <dgm:cxn modelId="{9371E70E-0C7D-4CBC-AE69-46B8120B069E}" srcId="{EE00D34A-4EC3-4B83-8297-92AD467B1DB5}" destId="{ED1EF855-6CC1-4E02-A2E3-BE50C0324D5C}" srcOrd="1" destOrd="0" parTransId="{4EF5D124-11A7-419C-9383-01A6B39EA3AC}" sibTransId="{28F8C2B5-7CE2-448D-8FCB-5F9D3A519CF9}"/>
    <dgm:cxn modelId="{A73B1B6F-A02F-429C-93A7-0E76931F8FA6}" srcId="{EE00D34A-4EC3-4B83-8297-92AD467B1DB5}" destId="{993090A7-A951-4A63-9D65-596B043B9D22}" srcOrd="5" destOrd="0" parTransId="{C3614C2B-C17A-411E-A8F3-61F62A5193D8}" sibTransId="{7D4846F6-CD15-4019-87A2-59DB50B1DE4B}"/>
    <dgm:cxn modelId="{AFB138F1-9D4C-478D-8289-A3CBBAF98380}" type="presOf" srcId="{993090A7-A951-4A63-9D65-596B043B9D22}" destId="{6DA78586-9ED3-4ADE-9EF8-127AA3C4B011}" srcOrd="0" destOrd="0" presId="urn:microsoft.com/office/officeart/2005/8/layout/default"/>
    <dgm:cxn modelId="{A2E24A3F-BE2F-4528-A483-61AC6CC9D1D4}" srcId="{EE00D34A-4EC3-4B83-8297-92AD467B1DB5}" destId="{4FF95F29-602A-432D-BA3F-ED0AA212C9FD}" srcOrd="4" destOrd="0" parTransId="{1CAA0693-8931-484F-A127-B38B942C6A6C}" sibTransId="{881B2FB2-9482-4291-8FC4-2999DC3E3C73}"/>
    <dgm:cxn modelId="{C6A526DF-B0EE-49B1-B075-9A02D6A4323F}" type="presOf" srcId="{EE00D34A-4EC3-4B83-8297-92AD467B1DB5}" destId="{995E2C2F-205E-4F85-921E-115EEDBC0D0D}" srcOrd="0" destOrd="0" presId="urn:microsoft.com/office/officeart/2005/8/layout/default"/>
    <dgm:cxn modelId="{6692E022-E3A4-499E-9B22-F3A8FA3F7183}" srcId="{EE00D34A-4EC3-4B83-8297-92AD467B1DB5}" destId="{729154C7-7452-4C38-8924-B14C762A8477}" srcOrd="3" destOrd="0" parTransId="{F95F0BC4-56CE-4CB1-8069-0959FBA55176}" sibTransId="{72987DFB-6EFA-4444-A508-E7EE298DB0D1}"/>
    <dgm:cxn modelId="{0D0BFD01-C5B2-4582-9687-555EA15F2803}" type="presParOf" srcId="{995E2C2F-205E-4F85-921E-115EEDBC0D0D}" destId="{9B512B94-390C-4BCE-89F7-F7E36BF53873}" srcOrd="0" destOrd="0" presId="urn:microsoft.com/office/officeart/2005/8/layout/default"/>
    <dgm:cxn modelId="{846822AE-D6BD-485F-B3AF-E9BCEE7FFBD7}" type="presParOf" srcId="{995E2C2F-205E-4F85-921E-115EEDBC0D0D}" destId="{F5576B16-6FB1-4E14-BB3E-70E53AC29986}" srcOrd="1" destOrd="0" presId="urn:microsoft.com/office/officeart/2005/8/layout/default"/>
    <dgm:cxn modelId="{8B868B72-4D7B-45F4-A216-7058120FDA8E}" type="presParOf" srcId="{995E2C2F-205E-4F85-921E-115EEDBC0D0D}" destId="{CCA63C39-6C60-4D93-8C3A-461B91DF9F97}" srcOrd="2" destOrd="0" presId="urn:microsoft.com/office/officeart/2005/8/layout/default"/>
    <dgm:cxn modelId="{B9569942-C42F-44A7-A044-24F3A0FFC36B}" type="presParOf" srcId="{995E2C2F-205E-4F85-921E-115EEDBC0D0D}" destId="{0AFCF923-E102-4EAF-8A1B-B21ED99AEE80}" srcOrd="3" destOrd="0" presId="urn:microsoft.com/office/officeart/2005/8/layout/default"/>
    <dgm:cxn modelId="{66BDEAE5-2B97-4204-AAD0-F74D9F3C2E56}" type="presParOf" srcId="{995E2C2F-205E-4F85-921E-115EEDBC0D0D}" destId="{C937EE93-F86C-4A53-A9E1-0EE084F37BAE}" srcOrd="4" destOrd="0" presId="urn:microsoft.com/office/officeart/2005/8/layout/default"/>
    <dgm:cxn modelId="{17943F68-960E-46C5-A01A-62AF4F0C1F52}" type="presParOf" srcId="{995E2C2F-205E-4F85-921E-115EEDBC0D0D}" destId="{98115DBE-3532-426C-885C-D5D517A12898}" srcOrd="5" destOrd="0" presId="urn:microsoft.com/office/officeart/2005/8/layout/default"/>
    <dgm:cxn modelId="{E4D0AB7E-9B93-4EC3-B380-D43E648DC3D4}" type="presParOf" srcId="{995E2C2F-205E-4F85-921E-115EEDBC0D0D}" destId="{CCB98A38-70B5-4B6E-B395-5A34CCB8FC5A}" srcOrd="6" destOrd="0" presId="urn:microsoft.com/office/officeart/2005/8/layout/default"/>
    <dgm:cxn modelId="{BE319A0B-F037-46C5-A728-FF72A6EB141C}" type="presParOf" srcId="{995E2C2F-205E-4F85-921E-115EEDBC0D0D}" destId="{3AE0C841-44EC-41EE-BCED-0764258B7E9B}" srcOrd="7" destOrd="0" presId="urn:microsoft.com/office/officeart/2005/8/layout/default"/>
    <dgm:cxn modelId="{40712B10-7013-4E6A-8FDF-3C9ACAE91502}" type="presParOf" srcId="{995E2C2F-205E-4F85-921E-115EEDBC0D0D}" destId="{1E89A72A-D0DA-40CB-9276-710EEEC8DB13}" srcOrd="8" destOrd="0" presId="urn:microsoft.com/office/officeart/2005/8/layout/default"/>
    <dgm:cxn modelId="{21BC8142-0D62-4B04-9ABA-C58C17D01F89}" type="presParOf" srcId="{995E2C2F-205E-4F85-921E-115EEDBC0D0D}" destId="{CC1AFC52-9477-425F-9A75-B3C08C07B296}" srcOrd="9" destOrd="0" presId="urn:microsoft.com/office/officeart/2005/8/layout/default"/>
    <dgm:cxn modelId="{E82F3AF6-FAC2-4080-9D07-975477EEE873}" type="presParOf" srcId="{995E2C2F-205E-4F85-921E-115EEDBC0D0D}" destId="{6DA78586-9ED3-4ADE-9EF8-127AA3C4B011}" srcOrd="10"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54685E14-1C79-4279-95EA-250B575B8124}" type="doc">
      <dgm:prSet loTypeId="urn:microsoft.com/office/officeart/2009/3/layout/OpposingIdeas" loCatId="relationship" qsTypeId="urn:microsoft.com/office/officeart/2005/8/quickstyle/simple1" qsCatId="simple" csTypeId="urn:microsoft.com/office/officeart/2005/8/colors/accent6_3" csCatId="accent6" phldr="1"/>
      <dgm:spPr/>
      <dgm:t>
        <a:bodyPr/>
        <a:lstStyle/>
        <a:p>
          <a:endParaRPr lang="en-GB"/>
        </a:p>
      </dgm:t>
    </dgm:pt>
    <dgm:pt modelId="{12644FCC-0709-4EE5-8FAA-F7EBBD3008BC}">
      <dgm:prSet phldrT="[Text]"/>
      <dgm:spPr/>
      <dgm:t>
        <a:bodyPr/>
        <a:lstStyle/>
        <a:p>
          <a:r>
            <a:rPr lang="en-GB" dirty="0" err="1">
              <a:solidFill>
                <a:schemeClr val="tx2"/>
              </a:solidFill>
            </a:rPr>
            <a:t>Famiglie</a:t>
          </a:r>
          <a:r>
            <a:rPr lang="en-GB" dirty="0">
              <a:solidFill>
                <a:schemeClr val="tx2"/>
              </a:solidFill>
            </a:rPr>
            <a:t> come </a:t>
          </a:r>
          <a:r>
            <a:rPr lang="en-GB" dirty="0" err="1">
              <a:solidFill>
                <a:schemeClr val="tx2"/>
              </a:solidFill>
            </a:rPr>
            <a:t>facilitatori</a:t>
          </a:r>
          <a:endParaRPr lang="en-GB" dirty="0">
            <a:solidFill>
              <a:schemeClr val="tx2"/>
            </a:solidFill>
          </a:endParaRPr>
        </a:p>
      </dgm:t>
    </dgm:pt>
    <dgm:pt modelId="{24E1A7A2-D21F-4A23-8B23-30C7FF237549}" type="parTrans" cxnId="{77707F08-D55A-45B2-B018-6F281171A8F0}">
      <dgm:prSet/>
      <dgm:spPr/>
      <dgm:t>
        <a:bodyPr/>
        <a:lstStyle/>
        <a:p>
          <a:endParaRPr lang="en-GB"/>
        </a:p>
      </dgm:t>
    </dgm:pt>
    <dgm:pt modelId="{FBED60DC-01CA-4CE5-B428-6F3FC0ADB9B2}" type="sibTrans" cxnId="{77707F08-D55A-45B2-B018-6F281171A8F0}">
      <dgm:prSet/>
      <dgm:spPr/>
      <dgm:t>
        <a:bodyPr/>
        <a:lstStyle/>
        <a:p>
          <a:endParaRPr lang="en-GB"/>
        </a:p>
      </dgm:t>
    </dgm:pt>
    <dgm:pt modelId="{71CD5593-B4B6-48A1-9F90-95712AF78822}">
      <dgm:prSet phldrT="[Text]" custT="1"/>
      <dgm:spPr/>
      <dgm:t>
        <a:bodyPr/>
        <a:lstStyle/>
        <a:p>
          <a:pPr>
            <a:buFont typeface="Wingdings" panose="05000000000000000000" pitchFamily="2" charset="2"/>
            <a:buChar char="§"/>
          </a:pPr>
          <a:r>
            <a:rPr lang="en-GB" sz="1900" kern="1200" baseline="0" dirty="0" err="1">
              <a:solidFill>
                <a:schemeClr val="tx2"/>
              </a:solidFill>
              <a:latin typeface="+mn-lt"/>
              <a:ea typeface="+mn-ea"/>
              <a:cs typeface="+mn-cs"/>
            </a:rPr>
            <a:t>Supporto</a:t>
          </a:r>
          <a:r>
            <a:rPr lang="en-GB" sz="1900" kern="1200" baseline="0" dirty="0">
              <a:solidFill>
                <a:schemeClr val="tx2"/>
              </a:solidFill>
              <a:latin typeface="+mn-lt"/>
              <a:ea typeface="+mn-ea"/>
              <a:cs typeface="+mn-cs"/>
            </a:rPr>
            <a:t> </a:t>
          </a:r>
          <a:r>
            <a:rPr lang="en-GB" sz="1900" kern="1200" baseline="0" dirty="0" err="1">
              <a:solidFill>
                <a:schemeClr val="tx2"/>
              </a:solidFill>
              <a:latin typeface="+mn-lt"/>
              <a:ea typeface="+mn-ea"/>
              <a:cs typeface="+mn-cs"/>
            </a:rPr>
            <a:t>psicologico</a:t>
          </a:r>
          <a:r>
            <a:rPr lang="en-GB" sz="1900" kern="1200" baseline="0" dirty="0">
              <a:solidFill>
                <a:schemeClr val="tx2"/>
              </a:solidFill>
              <a:latin typeface="+mn-lt"/>
              <a:ea typeface="+mn-ea"/>
              <a:cs typeface="+mn-cs"/>
            </a:rPr>
            <a:t> ed </a:t>
          </a:r>
          <a:r>
            <a:rPr lang="en-GB" sz="1900" kern="1200" baseline="0" dirty="0" err="1">
              <a:solidFill>
                <a:schemeClr val="tx2"/>
              </a:solidFill>
              <a:latin typeface="+mn-lt"/>
              <a:ea typeface="+mn-ea"/>
              <a:cs typeface="+mn-cs"/>
            </a:rPr>
            <a:t>emotivo</a:t>
          </a:r>
          <a:endParaRPr lang="en-GB" sz="1900" kern="1200" baseline="0" dirty="0">
            <a:solidFill>
              <a:schemeClr val="tx2"/>
            </a:solidFill>
            <a:latin typeface="+mn-lt"/>
            <a:ea typeface="+mn-ea"/>
            <a:cs typeface="+mn-cs"/>
          </a:endParaRPr>
        </a:p>
        <a:p>
          <a:pPr>
            <a:buFont typeface="Wingdings" panose="05000000000000000000" pitchFamily="2" charset="2"/>
            <a:buChar char="§"/>
          </a:pPr>
          <a:r>
            <a:rPr lang="en-GB" sz="1900" kern="1200" baseline="0" dirty="0" err="1">
              <a:solidFill>
                <a:schemeClr val="tx2"/>
              </a:solidFill>
              <a:latin typeface="+mn-lt"/>
              <a:ea typeface="+mn-ea"/>
              <a:cs typeface="+mn-cs"/>
            </a:rPr>
            <a:t>Partecipazione</a:t>
          </a:r>
          <a:r>
            <a:rPr lang="en-GB" sz="1900" kern="1200" baseline="0" dirty="0">
              <a:solidFill>
                <a:schemeClr val="tx2"/>
              </a:solidFill>
              <a:latin typeface="+mn-lt"/>
              <a:ea typeface="+mn-ea"/>
              <a:cs typeface="+mn-cs"/>
            </a:rPr>
            <a:t> al </a:t>
          </a:r>
          <a:r>
            <a:rPr lang="en-GB" sz="1900" kern="1200" baseline="0" dirty="0" err="1">
              <a:solidFill>
                <a:schemeClr val="tx2"/>
              </a:solidFill>
              <a:latin typeface="+mn-lt"/>
              <a:ea typeface="+mn-ea"/>
              <a:cs typeface="+mn-cs"/>
            </a:rPr>
            <a:t>processo</a:t>
          </a:r>
          <a:r>
            <a:rPr lang="en-GB" sz="1900" kern="1200" baseline="0" dirty="0">
              <a:solidFill>
                <a:schemeClr val="tx2"/>
              </a:solidFill>
              <a:latin typeface="+mn-lt"/>
              <a:ea typeface="+mn-ea"/>
              <a:cs typeface="+mn-cs"/>
            </a:rPr>
            <a:t> </a:t>
          </a:r>
          <a:r>
            <a:rPr lang="en-GB" sz="1900" kern="1200" baseline="0" dirty="0" err="1">
              <a:solidFill>
                <a:schemeClr val="tx2"/>
              </a:solidFill>
              <a:latin typeface="+mn-lt"/>
              <a:ea typeface="+mn-ea"/>
              <a:cs typeface="+mn-cs"/>
            </a:rPr>
            <a:t>decisionale</a:t>
          </a:r>
          <a:endParaRPr lang="en-GB" sz="1900" kern="1200" baseline="0" dirty="0">
            <a:solidFill>
              <a:schemeClr val="tx2"/>
            </a:solidFill>
            <a:latin typeface="+mn-lt"/>
            <a:ea typeface="+mn-ea"/>
            <a:cs typeface="+mn-cs"/>
          </a:endParaRPr>
        </a:p>
        <a:p>
          <a:pPr>
            <a:buFont typeface="Wingdings" panose="05000000000000000000" pitchFamily="2" charset="2"/>
            <a:buChar char="§"/>
          </a:pPr>
          <a:r>
            <a:rPr lang="en-GB" sz="1900" kern="1200" baseline="0" dirty="0" err="1">
              <a:solidFill>
                <a:schemeClr val="tx2"/>
              </a:solidFill>
              <a:latin typeface="+mn-lt"/>
              <a:ea typeface="+mn-ea"/>
              <a:cs typeface="+mn-cs"/>
            </a:rPr>
            <a:t>Informazioni</a:t>
          </a:r>
          <a:r>
            <a:rPr lang="en-GB" sz="1900" kern="1200" baseline="0" dirty="0">
              <a:solidFill>
                <a:schemeClr val="tx2"/>
              </a:solidFill>
              <a:latin typeface="+mn-lt"/>
              <a:ea typeface="+mn-ea"/>
              <a:cs typeface="+mn-cs"/>
            </a:rPr>
            <a:t> </a:t>
          </a:r>
          <a:r>
            <a:rPr lang="en-GB" sz="1900" kern="1200" baseline="0" dirty="0" err="1">
              <a:solidFill>
                <a:schemeClr val="tx2"/>
              </a:solidFill>
              <a:latin typeface="+mn-lt"/>
              <a:ea typeface="+mn-ea"/>
              <a:cs typeface="+mn-cs"/>
            </a:rPr>
            <a:t>adeguate</a:t>
          </a:r>
          <a:r>
            <a:rPr lang="en-GB" sz="1900" kern="1200" baseline="0" dirty="0">
              <a:solidFill>
                <a:schemeClr val="tx2"/>
              </a:solidFill>
              <a:latin typeface="+mn-lt"/>
              <a:ea typeface="+mn-ea"/>
              <a:cs typeface="+mn-cs"/>
            </a:rPr>
            <a:t> </a:t>
          </a:r>
          <a:r>
            <a:rPr lang="en-GB" sz="1900" kern="1200" baseline="0" dirty="0" err="1">
              <a:solidFill>
                <a:schemeClr val="tx2"/>
              </a:solidFill>
              <a:latin typeface="+mn-lt"/>
              <a:ea typeface="+mn-ea"/>
              <a:cs typeface="+mn-cs"/>
            </a:rPr>
            <a:t>sul</a:t>
          </a:r>
          <a:r>
            <a:rPr lang="en-GB" sz="1900" kern="1200" baseline="0" dirty="0">
              <a:solidFill>
                <a:schemeClr val="tx2"/>
              </a:solidFill>
              <a:latin typeface="+mn-lt"/>
              <a:ea typeface="+mn-ea"/>
              <a:cs typeface="+mn-cs"/>
            </a:rPr>
            <a:t> </a:t>
          </a:r>
          <a:r>
            <a:rPr lang="en-GB" sz="1900" kern="1200" baseline="0" dirty="0" err="1">
              <a:solidFill>
                <a:schemeClr val="tx2"/>
              </a:solidFill>
              <a:latin typeface="+mn-lt"/>
              <a:ea typeface="+mn-ea"/>
              <a:cs typeface="+mn-cs"/>
            </a:rPr>
            <a:t>paziente</a:t>
          </a:r>
          <a:r>
            <a:rPr lang="en-GB" sz="1900" kern="1200" baseline="0" dirty="0">
              <a:solidFill>
                <a:schemeClr val="tx2"/>
              </a:solidFill>
              <a:latin typeface="+mn-lt"/>
              <a:ea typeface="+mn-ea"/>
              <a:cs typeface="+mn-cs"/>
            </a:rPr>
            <a:t>/</a:t>
          </a:r>
          <a:r>
            <a:rPr lang="en-GB" sz="1900" kern="1200" baseline="0" dirty="0" err="1">
              <a:solidFill>
                <a:schemeClr val="tx2"/>
              </a:solidFill>
              <a:latin typeface="+mn-lt"/>
              <a:ea typeface="+mn-ea"/>
              <a:cs typeface="+mn-cs"/>
            </a:rPr>
            <a:t>utente</a:t>
          </a:r>
          <a:endParaRPr lang="en-GB" sz="1900" kern="1200" baseline="0" dirty="0">
            <a:solidFill>
              <a:schemeClr val="tx2"/>
            </a:solidFill>
            <a:latin typeface="+mn-lt"/>
            <a:ea typeface="+mn-ea"/>
            <a:cs typeface="+mn-cs"/>
          </a:endParaRPr>
        </a:p>
        <a:p>
          <a:pPr>
            <a:buFont typeface="Wingdings" panose="05000000000000000000" pitchFamily="2" charset="2"/>
            <a:buChar char="§"/>
          </a:pPr>
          <a:endParaRPr lang="en-GB" sz="1900" kern="1200" dirty="0"/>
        </a:p>
        <a:p>
          <a:pPr>
            <a:buFont typeface="Wingdings" panose="05000000000000000000" pitchFamily="2" charset="2"/>
            <a:buChar char="§"/>
          </a:pPr>
          <a:endParaRPr lang="en-GB" sz="1900" kern="1200" dirty="0"/>
        </a:p>
        <a:p>
          <a:pPr>
            <a:buNone/>
          </a:pPr>
          <a:endParaRPr lang="en-GB" sz="1900" kern="1200" dirty="0"/>
        </a:p>
      </dgm:t>
    </dgm:pt>
    <dgm:pt modelId="{3B581C0B-3981-4C51-8B1A-FF726AE30803}" type="parTrans" cxnId="{1E07FCFD-6BAF-4B35-B793-3B40EFCB5738}">
      <dgm:prSet/>
      <dgm:spPr/>
      <dgm:t>
        <a:bodyPr/>
        <a:lstStyle/>
        <a:p>
          <a:endParaRPr lang="en-GB"/>
        </a:p>
      </dgm:t>
    </dgm:pt>
    <dgm:pt modelId="{29BB3FED-0BCC-4A2D-AB34-4BDB11BD1DB4}" type="sibTrans" cxnId="{1E07FCFD-6BAF-4B35-B793-3B40EFCB5738}">
      <dgm:prSet/>
      <dgm:spPr/>
      <dgm:t>
        <a:bodyPr/>
        <a:lstStyle/>
        <a:p>
          <a:endParaRPr lang="en-GB"/>
        </a:p>
      </dgm:t>
    </dgm:pt>
    <dgm:pt modelId="{65D570FE-85A5-41EC-8C85-FB0CD03723F4}">
      <dgm:prSet phldrT="[Text]"/>
      <dgm:spPr>
        <a:solidFill>
          <a:schemeClr val="accent6">
            <a:lumMod val="40000"/>
            <a:lumOff val="60000"/>
          </a:schemeClr>
        </a:solidFill>
      </dgm:spPr>
      <dgm:t>
        <a:bodyPr/>
        <a:lstStyle/>
        <a:p>
          <a:r>
            <a:rPr lang="en-GB" dirty="0" err="1">
              <a:solidFill>
                <a:schemeClr val="tx2"/>
              </a:solidFill>
            </a:rPr>
            <a:t>Famiglie</a:t>
          </a:r>
          <a:r>
            <a:rPr lang="en-GB" dirty="0">
              <a:solidFill>
                <a:schemeClr val="tx2"/>
              </a:solidFill>
            </a:rPr>
            <a:t> come </a:t>
          </a:r>
          <a:r>
            <a:rPr lang="en-GB" dirty="0" err="1">
              <a:solidFill>
                <a:schemeClr val="tx2"/>
              </a:solidFill>
            </a:rPr>
            <a:t>barriere</a:t>
          </a:r>
          <a:endParaRPr lang="en-GB" dirty="0">
            <a:solidFill>
              <a:schemeClr val="tx2"/>
            </a:solidFill>
          </a:endParaRPr>
        </a:p>
      </dgm:t>
    </dgm:pt>
    <dgm:pt modelId="{5D18B161-FAAF-429A-8D5D-1ABA5153F5A6}" type="parTrans" cxnId="{BFA88173-8097-4B97-937A-BE81D621FE80}">
      <dgm:prSet/>
      <dgm:spPr/>
      <dgm:t>
        <a:bodyPr/>
        <a:lstStyle/>
        <a:p>
          <a:endParaRPr lang="en-GB"/>
        </a:p>
      </dgm:t>
    </dgm:pt>
    <dgm:pt modelId="{DB095F84-693A-4306-8FE9-03B3BC7602E8}" type="sibTrans" cxnId="{BFA88173-8097-4B97-937A-BE81D621FE80}">
      <dgm:prSet/>
      <dgm:spPr/>
      <dgm:t>
        <a:bodyPr/>
        <a:lstStyle/>
        <a:p>
          <a:endParaRPr lang="en-GB"/>
        </a:p>
      </dgm:t>
    </dgm:pt>
    <dgm:pt modelId="{FC4B9248-0A24-4F3F-B017-030E1FDF312B}">
      <dgm:prSet phldrT="[Text]" custT="1"/>
      <dgm:spPr/>
      <dgm:t>
        <a:bodyPr/>
        <a:lstStyle/>
        <a:p>
          <a:r>
            <a:rPr lang="it-IT" sz="1900" kern="1200" baseline="0" dirty="0">
              <a:solidFill>
                <a:schemeClr val="tx2"/>
              </a:solidFill>
              <a:latin typeface="+mn-lt"/>
              <a:ea typeface="+mn-ea"/>
              <a:cs typeface="+mn-cs"/>
            </a:rPr>
            <a:t>Incomprensioni sui bisogni di cura</a:t>
          </a:r>
          <a:endParaRPr lang="en-GB" sz="1900" kern="1200" baseline="0" dirty="0">
            <a:solidFill>
              <a:schemeClr val="tx2"/>
            </a:solidFill>
            <a:latin typeface="+mn-lt"/>
            <a:ea typeface="+mn-ea"/>
            <a:cs typeface="+mn-cs"/>
          </a:endParaRPr>
        </a:p>
        <a:p>
          <a:r>
            <a:rPr lang="en-GB" sz="1900" kern="1200" baseline="0" dirty="0" err="1">
              <a:solidFill>
                <a:schemeClr val="tx2"/>
              </a:solidFill>
              <a:latin typeface="+mn-lt"/>
              <a:ea typeface="+mn-ea"/>
              <a:cs typeface="+mn-cs"/>
            </a:rPr>
            <a:t>Resistenze</a:t>
          </a:r>
          <a:endParaRPr lang="en-GB" sz="1900" kern="1200" baseline="0" dirty="0">
            <a:solidFill>
              <a:schemeClr val="tx2"/>
            </a:solidFill>
            <a:latin typeface="+mn-lt"/>
            <a:ea typeface="+mn-ea"/>
            <a:cs typeface="+mn-cs"/>
          </a:endParaRPr>
        </a:p>
        <a:p>
          <a:r>
            <a:rPr lang="en-GB" sz="1900" kern="1200" baseline="0" dirty="0" err="1">
              <a:solidFill>
                <a:schemeClr val="tx2"/>
              </a:solidFill>
              <a:latin typeface="+mn-lt"/>
              <a:ea typeface="+mn-ea"/>
              <a:cs typeface="+mn-cs"/>
            </a:rPr>
            <a:t>Mancanza</a:t>
          </a:r>
          <a:r>
            <a:rPr lang="en-GB" sz="1900" kern="1200" baseline="0" dirty="0">
              <a:solidFill>
                <a:schemeClr val="tx2"/>
              </a:solidFill>
              <a:latin typeface="+mn-lt"/>
              <a:ea typeface="+mn-ea"/>
              <a:cs typeface="+mn-cs"/>
            </a:rPr>
            <a:t> di </a:t>
          </a:r>
          <a:r>
            <a:rPr lang="en-GB" sz="1900" kern="1200" baseline="0" dirty="0" err="1">
              <a:solidFill>
                <a:schemeClr val="tx2"/>
              </a:solidFill>
              <a:latin typeface="+mn-lt"/>
              <a:ea typeface="+mn-ea"/>
              <a:cs typeface="+mn-cs"/>
            </a:rPr>
            <a:t>cooperazione</a:t>
          </a:r>
          <a:endParaRPr lang="en-GB" sz="1900" kern="1200" baseline="0" dirty="0">
            <a:solidFill>
              <a:schemeClr val="tx2"/>
            </a:solidFill>
            <a:latin typeface="+mn-lt"/>
            <a:ea typeface="+mn-ea"/>
            <a:cs typeface="+mn-cs"/>
          </a:endParaRPr>
        </a:p>
        <a:p>
          <a:r>
            <a:rPr lang="en-GB" sz="1900" kern="1200" baseline="0" dirty="0" err="1">
              <a:solidFill>
                <a:schemeClr val="tx2"/>
              </a:solidFill>
              <a:latin typeface="+mn-lt"/>
              <a:ea typeface="+mn-ea"/>
              <a:cs typeface="+mn-cs"/>
            </a:rPr>
            <a:t>Insulti</a:t>
          </a:r>
          <a:endParaRPr lang="en-GB" sz="1900" kern="1200" baseline="0" dirty="0">
            <a:solidFill>
              <a:schemeClr val="tx2"/>
            </a:solidFill>
            <a:latin typeface="+mn-lt"/>
            <a:ea typeface="+mn-ea"/>
            <a:cs typeface="+mn-cs"/>
          </a:endParaRPr>
        </a:p>
      </dgm:t>
    </dgm:pt>
    <dgm:pt modelId="{3969BC46-BF70-471D-8BBF-13911F895133}" type="parTrans" cxnId="{E250A815-BBD7-4D6E-8E91-515E05002690}">
      <dgm:prSet/>
      <dgm:spPr/>
      <dgm:t>
        <a:bodyPr/>
        <a:lstStyle/>
        <a:p>
          <a:endParaRPr lang="en-GB"/>
        </a:p>
      </dgm:t>
    </dgm:pt>
    <dgm:pt modelId="{07F4A507-9624-4C15-B2D6-BC9235B92EE6}" type="sibTrans" cxnId="{E250A815-BBD7-4D6E-8E91-515E05002690}">
      <dgm:prSet/>
      <dgm:spPr/>
      <dgm:t>
        <a:bodyPr/>
        <a:lstStyle/>
        <a:p>
          <a:endParaRPr lang="en-GB"/>
        </a:p>
      </dgm:t>
    </dgm:pt>
    <dgm:pt modelId="{E156E4F5-651C-4B4F-99FF-892A7DEA067F}" type="pres">
      <dgm:prSet presAssocID="{54685E14-1C79-4279-95EA-250B575B8124}" presName="Name0" presStyleCnt="0">
        <dgm:presLayoutVars>
          <dgm:chMax val="2"/>
          <dgm:dir/>
          <dgm:animOne val="branch"/>
          <dgm:animLvl val="lvl"/>
          <dgm:resizeHandles val="exact"/>
        </dgm:presLayoutVars>
      </dgm:prSet>
      <dgm:spPr/>
      <dgm:t>
        <a:bodyPr/>
        <a:lstStyle/>
        <a:p>
          <a:endParaRPr lang="it-IT"/>
        </a:p>
      </dgm:t>
    </dgm:pt>
    <dgm:pt modelId="{F8B1DB80-9DAC-4645-A40E-EAA9AE320968}" type="pres">
      <dgm:prSet presAssocID="{54685E14-1C79-4279-95EA-250B575B8124}" presName="Background" presStyleLbl="node1" presStyleIdx="0" presStyleCnt="1"/>
      <dgm:spPr/>
    </dgm:pt>
    <dgm:pt modelId="{E40DFB13-9DBB-4C3D-8828-A28A0057951D}" type="pres">
      <dgm:prSet presAssocID="{54685E14-1C79-4279-95EA-250B575B8124}" presName="Divider" presStyleLbl="callout" presStyleIdx="0" presStyleCnt="1"/>
      <dgm:spPr/>
    </dgm:pt>
    <dgm:pt modelId="{DD552817-71AF-49BE-A8A4-32F0FE1FE326}" type="pres">
      <dgm:prSet presAssocID="{54685E14-1C79-4279-95EA-250B575B8124}" presName="ChildText1" presStyleLbl="revTx" presStyleIdx="0" presStyleCnt="0">
        <dgm:presLayoutVars>
          <dgm:chMax val="0"/>
          <dgm:chPref val="0"/>
          <dgm:bulletEnabled val="1"/>
        </dgm:presLayoutVars>
      </dgm:prSet>
      <dgm:spPr/>
      <dgm:t>
        <a:bodyPr/>
        <a:lstStyle/>
        <a:p>
          <a:endParaRPr lang="it-IT"/>
        </a:p>
      </dgm:t>
    </dgm:pt>
    <dgm:pt modelId="{2CB64CFA-67A9-4EB7-ABD4-A18B474E668A}" type="pres">
      <dgm:prSet presAssocID="{54685E14-1C79-4279-95EA-250B575B8124}" presName="ChildText2" presStyleLbl="revTx" presStyleIdx="0" presStyleCnt="0">
        <dgm:presLayoutVars>
          <dgm:chMax val="0"/>
          <dgm:chPref val="0"/>
          <dgm:bulletEnabled val="1"/>
        </dgm:presLayoutVars>
      </dgm:prSet>
      <dgm:spPr/>
      <dgm:t>
        <a:bodyPr/>
        <a:lstStyle/>
        <a:p>
          <a:endParaRPr lang="it-IT"/>
        </a:p>
      </dgm:t>
    </dgm:pt>
    <dgm:pt modelId="{AE8DCFBA-5CB0-461D-9C21-FAABA3A85A0C}" type="pres">
      <dgm:prSet presAssocID="{54685E14-1C79-4279-95EA-250B575B8124}" presName="ParentText1" presStyleLbl="revTx" presStyleIdx="0" presStyleCnt="0">
        <dgm:presLayoutVars>
          <dgm:chMax val="1"/>
          <dgm:chPref val="1"/>
        </dgm:presLayoutVars>
      </dgm:prSet>
      <dgm:spPr/>
      <dgm:t>
        <a:bodyPr/>
        <a:lstStyle/>
        <a:p>
          <a:endParaRPr lang="it-IT"/>
        </a:p>
      </dgm:t>
    </dgm:pt>
    <dgm:pt modelId="{407F8BFD-4278-457E-A8C5-1034603C6E42}" type="pres">
      <dgm:prSet presAssocID="{54685E14-1C79-4279-95EA-250B575B8124}" presName="ParentShape1" presStyleLbl="alignImgPlace1" presStyleIdx="0" presStyleCnt="2">
        <dgm:presLayoutVars/>
      </dgm:prSet>
      <dgm:spPr/>
      <dgm:t>
        <a:bodyPr/>
        <a:lstStyle/>
        <a:p>
          <a:endParaRPr lang="it-IT"/>
        </a:p>
      </dgm:t>
    </dgm:pt>
    <dgm:pt modelId="{22F63A20-16CF-4EE8-8C84-A9BC2F064E6A}" type="pres">
      <dgm:prSet presAssocID="{54685E14-1C79-4279-95EA-250B575B8124}" presName="ParentText2" presStyleLbl="revTx" presStyleIdx="0" presStyleCnt="0">
        <dgm:presLayoutVars>
          <dgm:chMax val="1"/>
          <dgm:chPref val="1"/>
        </dgm:presLayoutVars>
      </dgm:prSet>
      <dgm:spPr/>
      <dgm:t>
        <a:bodyPr/>
        <a:lstStyle/>
        <a:p>
          <a:endParaRPr lang="it-IT"/>
        </a:p>
      </dgm:t>
    </dgm:pt>
    <dgm:pt modelId="{AE5DB79B-8F1F-4091-B9E5-BFB800B684E7}" type="pres">
      <dgm:prSet presAssocID="{54685E14-1C79-4279-95EA-250B575B8124}" presName="ParentShape2" presStyleLbl="alignImgPlace1" presStyleIdx="1" presStyleCnt="2">
        <dgm:presLayoutVars/>
      </dgm:prSet>
      <dgm:spPr/>
      <dgm:t>
        <a:bodyPr/>
        <a:lstStyle/>
        <a:p>
          <a:endParaRPr lang="it-IT"/>
        </a:p>
      </dgm:t>
    </dgm:pt>
  </dgm:ptLst>
  <dgm:cxnLst>
    <dgm:cxn modelId="{E3C343E2-059E-4E8C-BF62-5E22B10551DF}" type="presOf" srcId="{65D570FE-85A5-41EC-8C85-FB0CD03723F4}" destId="{22F63A20-16CF-4EE8-8C84-A9BC2F064E6A}" srcOrd="0" destOrd="0" presId="urn:microsoft.com/office/officeart/2009/3/layout/OpposingIdeas"/>
    <dgm:cxn modelId="{E250A815-BBD7-4D6E-8E91-515E05002690}" srcId="{65D570FE-85A5-41EC-8C85-FB0CD03723F4}" destId="{FC4B9248-0A24-4F3F-B017-030E1FDF312B}" srcOrd="0" destOrd="0" parTransId="{3969BC46-BF70-471D-8BBF-13911F895133}" sibTransId="{07F4A507-9624-4C15-B2D6-BC9235B92EE6}"/>
    <dgm:cxn modelId="{477A9E38-411D-498E-9EA0-8E09FCA9B589}" type="presOf" srcId="{FC4B9248-0A24-4F3F-B017-030E1FDF312B}" destId="{2CB64CFA-67A9-4EB7-ABD4-A18B474E668A}" srcOrd="0" destOrd="0" presId="urn:microsoft.com/office/officeart/2009/3/layout/OpposingIdeas"/>
    <dgm:cxn modelId="{0405B92D-3F8E-4925-94A1-AE35DEA7D5FB}" type="presOf" srcId="{12644FCC-0709-4EE5-8FAA-F7EBBD3008BC}" destId="{AE8DCFBA-5CB0-461D-9C21-FAABA3A85A0C}" srcOrd="0" destOrd="0" presId="urn:microsoft.com/office/officeart/2009/3/layout/OpposingIdeas"/>
    <dgm:cxn modelId="{0BDB8EC1-5F4F-4504-86BB-A636068EAD40}" type="presOf" srcId="{54685E14-1C79-4279-95EA-250B575B8124}" destId="{E156E4F5-651C-4B4F-99FF-892A7DEA067F}" srcOrd="0" destOrd="0" presId="urn:microsoft.com/office/officeart/2009/3/layout/OpposingIdeas"/>
    <dgm:cxn modelId="{1E07FCFD-6BAF-4B35-B793-3B40EFCB5738}" srcId="{12644FCC-0709-4EE5-8FAA-F7EBBD3008BC}" destId="{71CD5593-B4B6-48A1-9F90-95712AF78822}" srcOrd="0" destOrd="0" parTransId="{3B581C0B-3981-4C51-8B1A-FF726AE30803}" sibTransId="{29BB3FED-0BCC-4A2D-AB34-4BDB11BD1DB4}"/>
    <dgm:cxn modelId="{F654B046-8A71-44AF-A562-95041B1637EF}" type="presOf" srcId="{12644FCC-0709-4EE5-8FAA-F7EBBD3008BC}" destId="{407F8BFD-4278-457E-A8C5-1034603C6E42}" srcOrd="1" destOrd="0" presId="urn:microsoft.com/office/officeart/2009/3/layout/OpposingIdeas"/>
    <dgm:cxn modelId="{77707F08-D55A-45B2-B018-6F281171A8F0}" srcId="{54685E14-1C79-4279-95EA-250B575B8124}" destId="{12644FCC-0709-4EE5-8FAA-F7EBBD3008BC}" srcOrd="0" destOrd="0" parTransId="{24E1A7A2-D21F-4A23-8B23-30C7FF237549}" sibTransId="{FBED60DC-01CA-4CE5-B428-6F3FC0ADB9B2}"/>
    <dgm:cxn modelId="{096A64DF-3E5B-45A0-AA77-49DEB3237C9D}" type="presOf" srcId="{71CD5593-B4B6-48A1-9F90-95712AF78822}" destId="{DD552817-71AF-49BE-A8A4-32F0FE1FE326}" srcOrd="0" destOrd="0" presId="urn:microsoft.com/office/officeart/2009/3/layout/OpposingIdeas"/>
    <dgm:cxn modelId="{BFA88173-8097-4B97-937A-BE81D621FE80}" srcId="{54685E14-1C79-4279-95EA-250B575B8124}" destId="{65D570FE-85A5-41EC-8C85-FB0CD03723F4}" srcOrd="1" destOrd="0" parTransId="{5D18B161-FAAF-429A-8D5D-1ABA5153F5A6}" sibTransId="{DB095F84-693A-4306-8FE9-03B3BC7602E8}"/>
    <dgm:cxn modelId="{99A47673-0522-462C-8B60-BDBAC8401430}" type="presOf" srcId="{65D570FE-85A5-41EC-8C85-FB0CD03723F4}" destId="{AE5DB79B-8F1F-4091-B9E5-BFB800B684E7}" srcOrd="1" destOrd="0" presId="urn:microsoft.com/office/officeart/2009/3/layout/OpposingIdeas"/>
    <dgm:cxn modelId="{765E2126-44E3-434D-BE7D-4A0498593972}" type="presParOf" srcId="{E156E4F5-651C-4B4F-99FF-892A7DEA067F}" destId="{F8B1DB80-9DAC-4645-A40E-EAA9AE320968}" srcOrd="0" destOrd="0" presId="urn:microsoft.com/office/officeart/2009/3/layout/OpposingIdeas"/>
    <dgm:cxn modelId="{020344B5-42E1-4BC4-A359-EFD37832CF58}" type="presParOf" srcId="{E156E4F5-651C-4B4F-99FF-892A7DEA067F}" destId="{E40DFB13-9DBB-4C3D-8828-A28A0057951D}" srcOrd="1" destOrd="0" presId="urn:microsoft.com/office/officeart/2009/3/layout/OpposingIdeas"/>
    <dgm:cxn modelId="{9CBB7273-1252-434B-A06A-E806C4D31D0A}" type="presParOf" srcId="{E156E4F5-651C-4B4F-99FF-892A7DEA067F}" destId="{DD552817-71AF-49BE-A8A4-32F0FE1FE326}" srcOrd="2" destOrd="0" presId="urn:microsoft.com/office/officeart/2009/3/layout/OpposingIdeas"/>
    <dgm:cxn modelId="{B769D87C-4F87-4D88-82C4-3FCF17B53E20}" type="presParOf" srcId="{E156E4F5-651C-4B4F-99FF-892A7DEA067F}" destId="{2CB64CFA-67A9-4EB7-ABD4-A18B474E668A}" srcOrd="3" destOrd="0" presId="urn:microsoft.com/office/officeart/2009/3/layout/OpposingIdeas"/>
    <dgm:cxn modelId="{F960952A-A717-459B-BE04-EE9B23C27263}" type="presParOf" srcId="{E156E4F5-651C-4B4F-99FF-892A7DEA067F}" destId="{AE8DCFBA-5CB0-461D-9C21-FAABA3A85A0C}" srcOrd="4" destOrd="0" presId="urn:microsoft.com/office/officeart/2009/3/layout/OpposingIdeas"/>
    <dgm:cxn modelId="{DB9E26F4-49DD-4894-886C-10143B16F0AE}" type="presParOf" srcId="{E156E4F5-651C-4B4F-99FF-892A7DEA067F}" destId="{407F8BFD-4278-457E-A8C5-1034603C6E42}" srcOrd="5" destOrd="0" presId="urn:microsoft.com/office/officeart/2009/3/layout/OpposingIdeas"/>
    <dgm:cxn modelId="{F93ED32F-A5BA-4D0F-B7EE-2EAB50F2111B}" type="presParOf" srcId="{E156E4F5-651C-4B4F-99FF-892A7DEA067F}" destId="{22F63A20-16CF-4EE8-8C84-A9BC2F064E6A}" srcOrd="6" destOrd="0" presId="urn:microsoft.com/office/officeart/2009/3/layout/OpposingIdeas"/>
    <dgm:cxn modelId="{A6FF501E-B5E7-4460-BCC2-9CE7647F5211}" type="presParOf" srcId="{E156E4F5-651C-4B4F-99FF-892A7DEA067F}" destId="{AE5DB79B-8F1F-4091-B9E5-BFB800B684E7}" srcOrd="7" destOrd="0" presId="urn:microsoft.com/office/officeart/2009/3/layout/OpposingIdea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1E071069-4698-48B7-8362-7615AFC14D20}" type="doc">
      <dgm:prSet loTypeId="urn:microsoft.com/office/officeart/2008/layout/LinedList" loCatId="list" qsTypeId="urn:microsoft.com/office/officeart/2005/8/quickstyle/simple1" qsCatId="simple" csTypeId="urn:microsoft.com/office/officeart/2005/8/colors/colorful3" csCatId="colorful" phldr="1"/>
      <dgm:spPr/>
      <dgm:t>
        <a:bodyPr/>
        <a:lstStyle/>
        <a:p>
          <a:endParaRPr lang="en-GB"/>
        </a:p>
      </dgm:t>
    </dgm:pt>
    <dgm:pt modelId="{0DE4B423-76CE-4581-B2CD-253432F5D08E}">
      <dgm:prSet phldrT="[Text]" custT="1"/>
      <dgm:spPr/>
      <dgm:t>
        <a:bodyPr/>
        <a:lstStyle/>
        <a:p>
          <a:r>
            <a:rPr lang="it-IT" sz="2800" b="1" kern="1200" baseline="0" dirty="0">
              <a:solidFill>
                <a:schemeClr val="tx2"/>
              </a:solidFill>
              <a:latin typeface="+mn-lt"/>
              <a:ea typeface="+mn-ea"/>
              <a:cs typeface="+mn-cs"/>
            </a:rPr>
            <a:t>Cosa fare quando si interagisce con i familiari dei pazienti / utenti</a:t>
          </a:r>
          <a:endParaRPr lang="en-GB" sz="2800" b="1" kern="1200" baseline="0" dirty="0">
            <a:solidFill>
              <a:schemeClr val="tx2"/>
            </a:solidFill>
            <a:latin typeface="+mn-lt"/>
            <a:ea typeface="+mn-ea"/>
            <a:cs typeface="+mn-cs"/>
          </a:endParaRPr>
        </a:p>
      </dgm:t>
    </dgm:pt>
    <dgm:pt modelId="{F7D8E3FB-E558-40D0-9729-BF8230C0C87C}" type="parTrans" cxnId="{BD18A6DD-3601-44EB-95CF-E033EED1E052}">
      <dgm:prSet/>
      <dgm:spPr/>
      <dgm:t>
        <a:bodyPr/>
        <a:lstStyle/>
        <a:p>
          <a:endParaRPr lang="en-GB"/>
        </a:p>
      </dgm:t>
    </dgm:pt>
    <dgm:pt modelId="{088D89AB-B2E9-434B-ABF6-1932D60ED86A}" type="sibTrans" cxnId="{BD18A6DD-3601-44EB-95CF-E033EED1E052}">
      <dgm:prSet/>
      <dgm:spPr/>
      <dgm:t>
        <a:bodyPr/>
        <a:lstStyle/>
        <a:p>
          <a:endParaRPr lang="en-GB"/>
        </a:p>
      </dgm:t>
    </dgm:pt>
    <dgm:pt modelId="{D01DE1FF-FD8D-4C84-8687-82E3996D56C7}">
      <dgm:prSet phldrT="[Text]" custT="1"/>
      <dgm:spPr/>
      <dgm:t>
        <a:bodyPr/>
        <a:lstStyle/>
        <a:p>
          <a:pPr>
            <a:buFont typeface="Wingdings" panose="05000000000000000000" pitchFamily="2" charset="2"/>
            <a:buNone/>
          </a:pPr>
          <a:r>
            <a:rPr lang="it-IT" sz="1600" kern="1200" baseline="0" dirty="0">
              <a:solidFill>
                <a:schemeClr val="tx2"/>
              </a:solidFill>
              <a:latin typeface="+mn-lt"/>
              <a:ea typeface="+mn-ea"/>
              <a:cs typeface="+mn-cs"/>
            </a:rPr>
            <a:t>Riconoscere la presenza del membro di famiglia e identificare la relazione tra lui e il paziente/utente. </a:t>
          </a:r>
        </a:p>
        <a:p>
          <a:pPr>
            <a:buFont typeface="Wingdings" panose="05000000000000000000" pitchFamily="2" charset="2"/>
            <a:buNone/>
          </a:pPr>
          <a:endParaRPr lang="en-US" sz="1200" kern="1200" baseline="0" dirty="0">
            <a:solidFill>
              <a:schemeClr val="tx2"/>
            </a:solidFill>
            <a:latin typeface="+mn-lt"/>
            <a:ea typeface="+mn-ea"/>
            <a:cs typeface="+mn-cs"/>
          </a:endParaRPr>
        </a:p>
        <a:p>
          <a:pPr>
            <a:buFont typeface="Wingdings" panose="05000000000000000000" pitchFamily="2" charset="2"/>
            <a:buNone/>
          </a:pPr>
          <a:r>
            <a:rPr lang="it-IT" sz="1600" kern="1200" baseline="0" dirty="0">
              <a:solidFill>
                <a:srgbClr val="004680"/>
              </a:solidFill>
              <a:latin typeface="Calibri"/>
              <a:ea typeface="+mn-ea"/>
              <a:cs typeface="+mn-cs"/>
            </a:rPr>
            <a:t>Stabilire il ruolo del familiare nel processo decisionale e ricordare che ogni caso (e ogni famiglia) è diverso. </a:t>
          </a:r>
          <a:endParaRPr lang="en-US" sz="1600" kern="1200" baseline="0" dirty="0">
            <a:solidFill>
              <a:srgbClr val="004680"/>
            </a:solidFill>
            <a:latin typeface="Calibri"/>
            <a:ea typeface="+mn-ea"/>
            <a:cs typeface="+mn-cs"/>
          </a:endParaRPr>
        </a:p>
        <a:p>
          <a:pPr>
            <a:buNone/>
          </a:pPr>
          <a:endParaRPr lang="en-US" sz="1200" kern="1200" dirty="0"/>
        </a:p>
      </dgm:t>
    </dgm:pt>
    <dgm:pt modelId="{1EFC2A66-2862-4A21-963C-5A2A0A3329E6}" type="parTrans" cxnId="{16E78A5E-4F4B-4C8B-BE05-3DBCA8568B8C}">
      <dgm:prSet/>
      <dgm:spPr/>
      <dgm:t>
        <a:bodyPr/>
        <a:lstStyle/>
        <a:p>
          <a:endParaRPr lang="en-GB"/>
        </a:p>
      </dgm:t>
    </dgm:pt>
    <dgm:pt modelId="{07478AE0-2102-4843-87D9-F51100924C29}" type="sibTrans" cxnId="{16E78A5E-4F4B-4C8B-BE05-3DBCA8568B8C}">
      <dgm:prSet/>
      <dgm:spPr/>
      <dgm:t>
        <a:bodyPr/>
        <a:lstStyle/>
        <a:p>
          <a:endParaRPr lang="en-GB"/>
        </a:p>
      </dgm:t>
    </dgm:pt>
    <dgm:pt modelId="{F0BF85A6-370F-4A24-90E0-397CD5572421}">
      <dgm:prSet phldrT="[Text]" custT="1"/>
      <dgm:spPr/>
      <dgm:t>
        <a:bodyPr/>
        <a:lstStyle/>
        <a:p>
          <a:pPr marL="0" lvl="0" algn="l" defTabSz="666750">
            <a:lnSpc>
              <a:spcPct val="90000"/>
            </a:lnSpc>
            <a:spcBef>
              <a:spcPct val="0"/>
            </a:spcBef>
            <a:spcAft>
              <a:spcPct val="35000"/>
            </a:spcAft>
            <a:buFont typeface="Wingdings" panose="05000000000000000000" pitchFamily="2" charset="2"/>
            <a:buNone/>
          </a:pPr>
          <a:r>
            <a:rPr lang="it-IT" sz="1600" kern="1200" baseline="0" dirty="0">
              <a:solidFill>
                <a:srgbClr val="004680"/>
              </a:solidFill>
              <a:latin typeface="Calibri"/>
              <a:ea typeface="+mn-ea"/>
              <a:cs typeface="+mn-cs"/>
            </a:rPr>
            <a:t>Riconoscere qualsiasi emozione espressa dal paziente/utente o dal membro di famiglia.</a:t>
          </a:r>
        </a:p>
        <a:p>
          <a:pPr marL="0" lvl="0" algn="l" defTabSz="666750">
            <a:lnSpc>
              <a:spcPct val="90000"/>
            </a:lnSpc>
            <a:spcBef>
              <a:spcPct val="0"/>
            </a:spcBef>
            <a:spcAft>
              <a:spcPct val="35000"/>
            </a:spcAft>
            <a:buFont typeface="Wingdings" panose="05000000000000000000" pitchFamily="2" charset="2"/>
            <a:buNone/>
          </a:pPr>
          <a:endParaRPr lang="en-US" sz="1200" kern="1200" baseline="0" dirty="0">
            <a:solidFill>
              <a:srgbClr val="004680"/>
            </a:solidFill>
            <a:latin typeface="Calibri"/>
            <a:ea typeface="+mn-ea"/>
            <a:cs typeface="+mn-cs"/>
          </a:endParaRPr>
        </a:p>
        <a:p>
          <a:pPr marL="0" lvl="0" algn="l" defTabSz="666750">
            <a:lnSpc>
              <a:spcPct val="90000"/>
            </a:lnSpc>
            <a:spcBef>
              <a:spcPct val="0"/>
            </a:spcBef>
            <a:spcAft>
              <a:spcPct val="35000"/>
            </a:spcAft>
            <a:buFont typeface="Wingdings" panose="05000000000000000000" pitchFamily="2" charset="2"/>
            <a:buNone/>
          </a:pPr>
          <a:r>
            <a:rPr lang="it-IT" sz="1500" kern="1200" dirty="0"/>
            <a:t> </a:t>
          </a:r>
          <a:r>
            <a:rPr lang="it-IT" sz="1600" kern="1200" baseline="0" dirty="0">
              <a:solidFill>
                <a:srgbClr val="004680"/>
              </a:solidFill>
              <a:latin typeface="Calibri"/>
              <a:ea typeface="+mn-ea"/>
              <a:cs typeface="+mn-cs"/>
            </a:rPr>
            <a:t>Incoraggiare il familiare a essere specifico nelle informazioni che vi fornisce. </a:t>
          </a:r>
          <a:endParaRPr lang="en-GB" sz="1600" kern="1200" baseline="0" dirty="0">
            <a:solidFill>
              <a:srgbClr val="004680"/>
            </a:solidFill>
            <a:latin typeface="Calibri"/>
            <a:ea typeface="+mn-ea"/>
            <a:cs typeface="+mn-cs"/>
          </a:endParaRPr>
        </a:p>
      </dgm:t>
    </dgm:pt>
    <dgm:pt modelId="{12B9B7DB-77BD-4BE9-907A-A1D5F58B84C7}" type="parTrans" cxnId="{1711B67C-ED71-4F14-827A-C069FFE68E3A}">
      <dgm:prSet/>
      <dgm:spPr/>
      <dgm:t>
        <a:bodyPr/>
        <a:lstStyle/>
        <a:p>
          <a:endParaRPr lang="en-GB"/>
        </a:p>
      </dgm:t>
    </dgm:pt>
    <dgm:pt modelId="{F16683B0-9789-4793-9E12-FF792DFBC6E3}" type="sibTrans" cxnId="{1711B67C-ED71-4F14-827A-C069FFE68E3A}">
      <dgm:prSet/>
      <dgm:spPr/>
      <dgm:t>
        <a:bodyPr/>
        <a:lstStyle/>
        <a:p>
          <a:endParaRPr lang="en-GB"/>
        </a:p>
      </dgm:t>
    </dgm:pt>
    <dgm:pt modelId="{5AEDC9F8-17DE-45FF-ACA3-04AD5370ADDF}">
      <dgm:prSet phldrT="[Text]" custT="1"/>
      <dgm:spPr/>
      <dgm:t>
        <a:bodyPr/>
        <a:lstStyle/>
        <a:p>
          <a:r>
            <a:rPr lang="it-IT" sz="1600" kern="1200" baseline="0" dirty="0">
              <a:solidFill>
                <a:srgbClr val="004680"/>
              </a:solidFill>
              <a:latin typeface="Calibri"/>
              <a:ea typeface="+mn-ea"/>
              <a:cs typeface="+mn-cs"/>
            </a:rPr>
            <a:t>Se lo si ritiene necessario, valutare il paziente/utente in privato (separato dal familiare) per verificare la presenza di abuso o negligenza fisica, emotiva o finanziaria. </a:t>
          </a:r>
          <a:endParaRPr lang="en-US" sz="1200" kern="1200" baseline="0" dirty="0">
            <a:solidFill>
              <a:srgbClr val="004680"/>
            </a:solidFill>
            <a:latin typeface="Calibri"/>
            <a:ea typeface="+mn-ea"/>
            <a:cs typeface="+mn-cs"/>
          </a:endParaRPr>
        </a:p>
        <a:p>
          <a:r>
            <a:rPr lang="it-IT" sz="1600" kern="1200" baseline="0" dirty="0">
              <a:solidFill>
                <a:srgbClr val="004680"/>
              </a:solidFill>
              <a:latin typeface="Calibri"/>
              <a:ea typeface="+mn-ea"/>
              <a:cs typeface="+mn-cs"/>
            </a:rPr>
            <a:t>Riconoscere l'impatto della salute del paziente/utente sulla sua famiglia e specialmente se il familiare è il suo unico caregiver</a:t>
          </a:r>
          <a:endParaRPr lang="en-GB" sz="1600" kern="1200" baseline="0" dirty="0">
            <a:solidFill>
              <a:srgbClr val="004680"/>
            </a:solidFill>
            <a:latin typeface="Calibri"/>
            <a:ea typeface="+mn-ea"/>
            <a:cs typeface="+mn-cs"/>
          </a:endParaRPr>
        </a:p>
      </dgm:t>
    </dgm:pt>
    <dgm:pt modelId="{3440D643-E3DC-4D55-8D2D-03EDA1B1B60A}" type="parTrans" cxnId="{DE7D7924-CF6A-4D39-B69C-56A7080CB345}">
      <dgm:prSet/>
      <dgm:spPr/>
      <dgm:t>
        <a:bodyPr/>
        <a:lstStyle/>
        <a:p>
          <a:endParaRPr lang="en-GB"/>
        </a:p>
      </dgm:t>
    </dgm:pt>
    <dgm:pt modelId="{CFA597F1-44EC-4DA4-8673-F9EA62F01B2F}" type="sibTrans" cxnId="{DE7D7924-CF6A-4D39-B69C-56A7080CB345}">
      <dgm:prSet/>
      <dgm:spPr/>
      <dgm:t>
        <a:bodyPr/>
        <a:lstStyle/>
        <a:p>
          <a:endParaRPr lang="en-GB"/>
        </a:p>
      </dgm:t>
    </dgm:pt>
    <dgm:pt modelId="{3EEFA081-3328-43E9-B4DB-767EFF6C56C2}" type="pres">
      <dgm:prSet presAssocID="{1E071069-4698-48B7-8362-7615AFC14D20}" presName="vert0" presStyleCnt="0">
        <dgm:presLayoutVars>
          <dgm:dir/>
          <dgm:animOne val="branch"/>
          <dgm:animLvl val="lvl"/>
        </dgm:presLayoutVars>
      </dgm:prSet>
      <dgm:spPr/>
      <dgm:t>
        <a:bodyPr/>
        <a:lstStyle/>
        <a:p>
          <a:endParaRPr lang="it-IT"/>
        </a:p>
      </dgm:t>
    </dgm:pt>
    <dgm:pt modelId="{CE5E3E6F-9F57-4982-AE89-335F9606A761}" type="pres">
      <dgm:prSet presAssocID="{0DE4B423-76CE-4581-B2CD-253432F5D08E}" presName="thickLine" presStyleLbl="alignNode1" presStyleIdx="0" presStyleCnt="1"/>
      <dgm:spPr/>
    </dgm:pt>
    <dgm:pt modelId="{6A3442BD-8FFC-4F99-A637-0E2E6444FFA6}" type="pres">
      <dgm:prSet presAssocID="{0DE4B423-76CE-4581-B2CD-253432F5D08E}" presName="horz1" presStyleCnt="0"/>
      <dgm:spPr/>
    </dgm:pt>
    <dgm:pt modelId="{77A0D6CA-6C50-4FEA-A7A1-DE006ADE603E}" type="pres">
      <dgm:prSet presAssocID="{0DE4B423-76CE-4581-B2CD-253432F5D08E}" presName="tx1" presStyleLbl="revTx" presStyleIdx="0" presStyleCnt="4"/>
      <dgm:spPr/>
      <dgm:t>
        <a:bodyPr/>
        <a:lstStyle/>
        <a:p>
          <a:endParaRPr lang="it-IT"/>
        </a:p>
      </dgm:t>
    </dgm:pt>
    <dgm:pt modelId="{EF0D1007-C71D-46C9-AC97-5DDD6BB5632B}" type="pres">
      <dgm:prSet presAssocID="{0DE4B423-76CE-4581-B2CD-253432F5D08E}" presName="vert1" presStyleCnt="0"/>
      <dgm:spPr/>
    </dgm:pt>
    <dgm:pt modelId="{86284B9C-B9F4-493F-8E90-FBA0A320D16C}" type="pres">
      <dgm:prSet presAssocID="{D01DE1FF-FD8D-4C84-8687-82E3996D56C7}" presName="vertSpace2a" presStyleCnt="0"/>
      <dgm:spPr/>
    </dgm:pt>
    <dgm:pt modelId="{2A967C7C-15EF-433C-8FEF-DBF0FACA5F5F}" type="pres">
      <dgm:prSet presAssocID="{D01DE1FF-FD8D-4C84-8687-82E3996D56C7}" presName="horz2" presStyleCnt="0"/>
      <dgm:spPr/>
    </dgm:pt>
    <dgm:pt modelId="{897F62AA-0AFC-46B6-B7F8-E85E369FD395}" type="pres">
      <dgm:prSet presAssocID="{D01DE1FF-FD8D-4C84-8687-82E3996D56C7}" presName="horzSpace2" presStyleCnt="0"/>
      <dgm:spPr/>
    </dgm:pt>
    <dgm:pt modelId="{889E6D1E-BD49-4D6D-A509-DD44BE133A14}" type="pres">
      <dgm:prSet presAssocID="{D01DE1FF-FD8D-4C84-8687-82E3996D56C7}" presName="tx2" presStyleLbl="revTx" presStyleIdx="1" presStyleCnt="4" custLinFactNeighborX="244" custLinFactNeighborY="194"/>
      <dgm:spPr/>
      <dgm:t>
        <a:bodyPr/>
        <a:lstStyle/>
        <a:p>
          <a:endParaRPr lang="it-IT"/>
        </a:p>
      </dgm:t>
    </dgm:pt>
    <dgm:pt modelId="{50F830D9-B4F3-4873-87BA-391A2829B762}" type="pres">
      <dgm:prSet presAssocID="{D01DE1FF-FD8D-4C84-8687-82E3996D56C7}" presName="vert2" presStyleCnt="0"/>
      <dgm:spPr/>
    </dgm:pt>
    <dgm:pt modelId="{807ADC1B-B839-41B2-AB46-EC5A5BE04F1B}" type="pres">
      <dgm:prSet presAssocID="{D01DE1FF-FD8D-4C84-8687-82E3996D56C7}" presName="thinLine2b" presStyleLbl="callout" presStyleIdx="0" presStyleCnt="3"/>
      <dgm:spPr/>
    </dgm:pt>
    <dgm:pt modelId="{11D5B1A8-6C26-45D8-BBAD-2D7E149576E3}" type="pres">
      <dgm:prSet presAssocID="{D01DE1FF-FD8D-4C84-8687-82E3996D56C7}" presName="vertSpace2b" presStyleCnt="0"/>
      <dgm:spPr/>
    </dgm:pt>
    <dgm:pt modelId="{78F64AAA-1066-4924-A972-DA6B9FCB11AE}" type="pres">
      <dgm:prSet presAssocID="{F0BF85A6-370F-4A24-90E0-397CD5572421}" presName="horz2" presStyleCnt="0"/>
      <dgm:spPr/>
    </dgm:pt>
    <dgm:pt modelId="{C64F3EA7-3D71-48E3-96BE-5924B3DAB03F}" type="pres">
      <dgm:prSet presAssocID="{F0BF85A6-370F-4A24-90E0-397CD5572421}" presName="horzSpace2" presStyleCnt="0"/>
      <dgm:spPr/>
    </dgm:pt>
    <dgm:pt modelId="{D9FB0480-5604-4758-9F00-673E5EE800DC}" type="pres">
      <dgm:prSet presAssocID="{F0BF85A6-370F-4A24-90E0-397CD5572421}" presName="tx2" presStyleLbl="revTx" presStyleIdx="2" presStyleCnt="4"/>
      <dgm:spPr/>
      <dgm:t>
        <a:bodyPr/>
        <a:lstStyle/>
        <a:p>
          <a:endParaRPr lang="it-IT"/>
        </a:p>
      </dgm:t>
    </dgm:pt>
    <dgm:pt modelId="{83DEEC4F-7B38-4D17-A7CE-B52AA5B4D345}" type="pres">
      <dgm:prSet presAssocID="{F0BF85A6-370F-4A24-90E0-397CD5572421}" presName="vert2" presStyleCnt="0"/>
      <dgm:spPr/>
    </dgm:pt>
    <dgm:pt modelId="{7CAA3DEC-C269-4843-B8B5-6D40C4DDAB98}" type="pres">
      <dgm:prSet presAssocID="{F0BF85A6-370F-4A24-90E0-397CD5572421}" presName="thinLine2b" presStyleLbl="callout" presStyleIdx="1" presStyleCnt="3" custLinFactNeighborY="60673"/>
      <dgm:spPr/>
    </dgm:pt>
    <dgm:pt modelId="{3DF7E487-EF5D-48E4-9DB6-3CF4D48C6E8B}" type="pres">
      <dgm:prSet presAssocID="{F0BF85A6-370F-4A24-90E0-397CD5572421}" presName="vertSpace2b" presStyleCnt="0"/>
      <dgm:spPr/>
    </dgm:pt>
    <dgm:pt modelId="{923A3799-31CC-420D-9C99-7B28F0711F98}" type="pres">
      <dgm:prSet presAssocID="{5AEDC9F8-17DE-45FF-ACA3-04AD5370ADDF}" presName="horz2" presStyleCnt="0"/>
      <dgm:spPr/>
    </dgm:pt>
    <dgm:pt modelId="{82D21D0C-0542-4243-B6E3-A18CCC7A83B2}" type="pres">
      <dgm:prSet presAssocID="{5AEDC9F8-17DE-45FF-ACA3-04AD5370ADDF}" presName="horzSpace2" presStyleCnt="0"/>
      <dgm:spPr/>
    </dgm:pt>
    <dgm:pt modelId="{5740F2C9-6D6C-4D84-887B-7BCF8C1DCA1E}" type="pres">
      <dgm:prSet presAssocID="{5AEDC9F8-17DE-45FF-ACA3-04AD5370ADDF}" presName="tx2" presStyleLbl="revTx" presStyleIdx="3" presStyleCnt="4" custScaleY="106315"/>
      <dgm:spPr/>
      <dgm:t>
        <a:bodyPr/>
        <a:lstStyle/>
        <a:p>
          <a:endParaRPr lang="it-IT"/>
        </a:p>
      </dgm:t>
    </dgm:pt>
    <dgm:pt modelId="{4B290089-2D46-487F-8D90-AA9341112891}" type="pres">
      <dgm:prSet presAssocID="{5AEDC9F8-17DE-45FF-ACA3-04AD5370ADDF}" presName="vert2" presStyleCnt="0"/>
      <dgm:spPr/>
    </dgm:pt>
    <dgm:pt modelId="{BA9050BE-CCB0-4933-B252-D6BDDC9A3D5A}" type="pres">
      <dgm:prSet presAssocID="{5AEDC9F8-17DE-45FF-ACA3-04AD5370ADDF}" presName="thinLine2b" presStyleLbl="callout" presStyleIdx="2" presStyleCnt="3"/>
      <dgm:spPr/>
    </dgm:pt>
    <dgm:pt modelId="{BDB70D44-1154-4AB7-B3EB-70AEA294C43E}" type="pres">
      <dgm:prSet presAssocID="{5AEDC9F8-17DE-45FF-ACA3-04AD5370ADDF}" presName="vertSpace2b" presStyleCnt="0"/>
      <dgm:spPr/>
    </dgm:pt>
  </dgm:ptLst>
  <dgm:cxnLst>
    <dgm:cxn modelId="{42D95A11-D4E5-4F99-B0BE-57361F00EE5F}" type="presOf" srcId="{0DE4B423-76CE-4581-B2CD-253432F5D08E}" destId="{77A0D6CA-6C50-4FEA-A7A1-DE006ADE603E}" srcOrd="0" destOrd="0" presId="urn:microsoft.com/office/officeart/2008/layout/LinedList"/>
    <dgm:cxn modelId="{16E78A5E-4F4B-4C8B-BE05-3DBCA8568B8C}" srcId="{0DE4B423-76CE-4581-B2CD-253432F5D08E}" destId="{D01DE1FF-FD8D-4C84-8687-82E3996D56C7}" srcOrd="0" destOrd="0" parTransId="{1EFC2A66-2862-4A21-963C-5A2A0A3329E6}" sibTransId="{07478AE0-2102-4843-87D9-F51100924C29}"/>
    <dgm:cxn modelId="{BD18A6DD-3601-44EB-95CF-E033EED1E052}" srcId="{1E071069-4698-48B7-8362-7615AFC14D20}" destId="{0DE4B423-76CE-4581-B2CD-253432F5D08E}" srcOrd="0" destOrd="0" parTransId="{F7D8E3FB-E558-40D0-9729-BF8230C0C87C}" sibTransId="{088D89AB-B2E9-434B-ABF6-1932D60ED86A}"/>
    <dgm:cxn modelId="{DE7D7924-CF6A-4D39-B69C-56A7080CB345}" srcId="{0DE4B423-76CE-4581-B2CD-253432F5D08E}" destId="{5AEDC9F8-17DE-45FF-ACA3-04AD5370ADDF}" srcOrd="2" destOrd="0" parTransId="{3440D643-E3DC-4D55-8D2D-03EDA1B1B60A}" sibTransId="{CFA597F1-44EC-4DA4-8673-F9EA62F01B2F}"/>
    <dgm:cxn modelId="{47D917C8-8692-4F76-AF87-B5ED54BD5C4E}" type="presOf" srcId="{F0BF85A6-370F-4A24-90E0-397CD5572421}" destId="{D9FB0480-5604-4758-9F00-673E5EE800DC}" srcOrd="0" destOrd="0" presId="urn:microsoft.com/office/officeart/2008/layout/LinedList"/>
    <dgm:cxn modelId="{34D63B06-26AF-4724-82B2-C17EA0DCEE10}" type="presOf" srcId="{5AEDC9F8-17DE-45FF-ACA3-04AD5370ADDF}" destId="{5740F2C9-6D6C-4D84-887B-7BCF8C1DCA1E}" srcOrd="0" destOrd="0" presId="urn:microsoft.com/office/officeart/2008/layout/LinedList"/>
    <dgm:cxn modelId="{6AD77829-CAFB-4953-92C8-FDD420B46521}" type="presOf" srcId="{1E071069-4698-48B7-8362-7615AFC14D20}" destId="{3EEFA081-3328-43E9-B4DB-767EFF6C56C2}" srcOrd="0" destOrd="0" presId="urn:microsoft.com/office/officeart/2008/layout/LinedList"/>
    <dgm:cxn modelId="{1711B67C-ED71-4F14-827A-C069FFE68E3A}" srcId="{0DE4B423-76CE-4581-B2CD-253432F5D08E}" destId="{F0BF85A6-370F-4A24-90E0-397CD5572421}" srcOrd="1" destOrd="0" parTransId="{12B9B7DB-77BD-4BE9-907A-A1D5F58B84C7}" sibTransId="{F16683B0-9789-4793-9E12-FF792DFBC6E3}"/>
    <dgm:cxn modelId="{8CC97216-9B61-4D73-B3CB-E0D4D0B316F3}" type="presOf" srcId="{D01DE1FF-FD8D-4C84-8687-82E3996D56C7}" destId="{889E6D1E-BD49-4D6D-A509-DD44BE133A14}" srcOrd="0" destOrd="0" presId="urn:microsoft.com/office/officeart/2008/layout/LinedList"/>
    <dgm:cxn modelId="{E490854F-80FF-4956-B87F-85D7C1589C74}" type="presParOf" srcId="{3EEFA081-3328-43E9-B4DB-767EFF6C56C2}" destId="{CE5E3E6F-9F57-4982-AE89-335F9606A761}" srcOrd="0" destOrd="0" presId="urn:microsoft.com/office/officeart/2008/layout/LinedList"/>
    <dgm:cxn modelId="{FC6245B0-6D61-4079-9CC3-C7F553D1B132}" type="presParOf" srcId="{3EEFA081-3328-43E9-B4DB-767EFF6C56C2}" destId="{6A3442BD-8FFC-4F99-A637-0E2E6444FFA6}" srcOrd="1" destOrd="0" presId="urn:microsoft.com/office/officeart/2008/layout/LinedList"/>
    <dgm:cxn modelId="{DBD39566-56EF-4554-B639-EE0E61AC8588}" type="presParOf" srcId="{6A3442BD-8FFC-4F99-A637-0E2E6444FFA6}" destId="{77A0D6CA-6C50-4FEA-A7A1-DE006ADE603E}" srcOrd="0" destOrd="0" presId="urn:microsoft.com/office/officeart/2008/layout/LinedList"/>
    <dgm:cxn modelId="{8FEAD0D0-1FEB-405A-99A4-623C9DA0AB99}" type="presParOf" srcId="{6A3442BD-8FFC-4F99-A637-0E2E6444FFA6}" destId="{EF0D1007-C71D-46C9-AC97-5DDD6BB5632B}" srcOrd="1" destOrd="0" presId="urn:microsoft.com/office/officeart/2008/layout/LinedList"/>
    <dgm:cxn modelId="{40363491-85AE-4418-9BDB-4521FEB14E78}" type="presParOf" srcId="{EF0D1007-C71D-46C9-AC97-5DDD6BB5632B}" destId="{86284B9C-B9F4-493F-8E90-FBA0A320D16C}" srcOrd="0" destOrd="0" presId="urn:microsoft.com/office/officeart/2008/layout/LinedList"/>
    <dgm:cxn modelId="{091BBA0B-A4A4-4CEC-BC1F-D21322D8221A}" type="presParOf" srcId="{EF0D1007-C71D-46C9-AC97-5DDD6BB5632B}" destId="{2A967C7C-15EF-433C-8FEF-DBF0FACA5F5F}" srcOrd="1" destOrd="0" presId="urn:microsoft.com/office/officeart/2008/layout/LinedList"/>
    <dgm:cxn modelId="{3B090940-034D-4E43-9806-3E26276AFC5A}" type="presParOf" srcId="{2A967C7C-15EF-433C-8FEF-DBF0FACA5F5F}" destId="{897F62AA-0AFC-46B6-B7F8-E85E369FD395}" srcOrd="0" destOrd="0" presId="urn:microsoft.com/office/officeart/2008/layout/LinedList"/>
    <dgm:cxn modelId="{6EF3415F-1A2C-408F-818D-E31501751DC0}" type="presParOf" srcId="{2A967C7C-15EF-433C-8FEF-DBF0FACA5F5F}" destId="{889E6D1E-BD49-4D6D-A509-DD44BE133A14}" srcOrd="1" destOrd="0" presId="urn:microsoft.com/office/officeart/2008/layout/LinedList"/>
    <dgm:cxn modelId="{D67C584B-3844-4286-B546-12F3539555D3}" type="presParOf" srcId="{2A967C7C-15EF-433C-8FEF-DBF0FACA5F5F}" destId="{50F830D9-B4F3-4873-87BA-391A2829B762}" srcOrd="2" destOrd="0" presId="urn:microsoft.com/office/officeart/2008/layout/LinedList"/>
    <dgm:cxn modelId="{A06AC0DE-728A-4BF1-AF04-F05012B4CCB0}" type="presParOf" srcId="{EF0D1007-C71D-46C9-AC97-5DDD6BB5632B}" destId="{807ADC1B-B839-41B2-AB46-EC5A5BE04F1B}" srcOrd="2" destOrd="0" presId="urn:microsoft.com/office/officeart/2008/layout/LinedList"/>
    <dgm:cxn modelId="{F2C4B98F-C220-4E02-858B-53C826128142}" type="presParOf" srcId="{EF0D1007-C71D-46C9-AC97-5DDD6BB5632B}" destId="{11D5B1A8-6C26-45D8-BBAD-2D7E149576E3}" srcOrd="3" destOrd="0" presId="urn:microsoft.com/office/officeart/2008/layout/LinedList"/>
    <dgm:cxn modelId="{E3A2C76E-CCCA-4185-ADEB-E83A628FF112}" type="presParOf" srcId="{EF0D1007-C71D-46C9-AC97-5DDD6BB5632B}" destId="{78F64AAA-1066-4924-A972-DA6B9FCB11AE}" srcOrd="4" destOrd="0" presId="urn:microsoft.com/office/officeart/2008/layout/LinedList"/>
    <dgm:cxn modelId="{6113A795-179E-425D-8B10-7AA92758ACDA}" type="presParOf" srcId="{78F64AAA-1066-4924-A972-DA6B9FCB11AE}" destId="{C64F3EA7-3D71-48E3-96BE-5924B3DAB03F}" srcOrd="0" destOrd="0" presId="urn:microsoft.com/office/officeart/2008/layout/LinedList"/>
    <dgm:cxn modelId="{531BA67C-94C8-42B3-B551-BD1AC18F7A99}" type="presParOf" srcId="{78F64AAA-1066-4924-A972-DA6B9FCB11AE}" destId="{D9FB0480-5604-4758-9F00-673E5EE800DC}" srcOrd="1" destOrd="0" presId="urn:microsoft.com/office/officeart/2008/layout/LinedList"/>
    <dgm:cxn modelId="{D01AFCA5-24AB-48CB-BD7C-E10FEA523FA1}" type="presParOf" srcId="{78F64AAA-1066-4924-A972-DA6B9FCB11AE}" destId="{83DEEC4F-7B38-4D17-A7CE-B52AA5B4D345}" srcOrd="2" destOrd="0" presId="urn:microsoft.com/office/officeart/2008/layout/LinedList"/>
    <dgm:cxn modelId="{6C4DFD4F-38E0-4513-BF48-88D57C55B441}" type="presParOf" srcId="{EF0D1007-C71D-46C9-AC97-5DDD6BB5632B}" destId="{7CAA3DEC-C269-4843-B8B5-6D40C4DDAB98}" srcOrd="5" destOrd="0" presId="urn:microsoft.com/office/officeart/2008/layout/LinedList"/>
    <dgm:cxn modelId="{B9917CBE-6FB8-41A7-8836-92ADDBDD6418}" type="presParOf" srcId="{EF0D1007-C71D-46C9-AC97-5DDD6BB5632B}" destId="{3DF7E487-EF5D-48E4-9DB6-3CF4D48C6E8B}" srcOrd="6" destOrd="0" presId="urn:microsoft.com/office/officeart/2008/layout/LinedList"/>
    <dgm:cxn modelId="{B498B84B-AA10-4801-9577-6448E4D41AF0}" type="presParOf" srcId="{EF0D1007-C71D-46C9-AC97-5DDD6BB5632B}" destId="{923A3799-31CC-420D-9C99-7B28F0711F98}" srcOrd="7" destOrd="0" presId="urn:microsoft.com/office/officeart/2008/layout/LinedList"/>
    <dgm:cxn modelId="{D62C3F3E-7C49-4AAA-88CE-239954BD1DEF}" type="presParOf" srcId="{923A3799-31CC-420D-9C99-7B28F0711F98}" destId="{82D21D0C-0542-4243-B6E3-A18CCC7A83B2}" srcOrd="0" destOrd="0" presId="urn:microsoft.com/office/officeart/2008/layout/LinedList"/>
    <dgm:cxn modelId="{8157E20A-0E5F-46AD-9715-8A5C014DD81E}" type="presParOf" srcId="{923A3799-31CC-420D-9C99-7B28F0711F98}" destId="{5740F2C9-6D6C-4D84-887B-7BCF8C1DCA1E}" srcOrd="1" destOrd="0" presId="urn:microsoft.com/office/officeart/2008/layout/LinedList"/>
    <dgm:cxn modelId="{FC24D9F3-9C96-4915-B3A3-4E494A0B2732}" type="presParOf" srcId="{923A3799-31CC-420D-9C99-7B28F0711F98}" destId="{4B290089-2D46-487F-8D90-AA9341112891}" srcOrd="2" destOrd="0" presId="urn:microsoft.com/office/officeart/2008/layout/LinedList"/>
    <dgm:cxn modelId="{650952A6-CB0E-4A6F-9684-9398E42D32EA}" type="presParOf" srcId="{EF0D1007-C71D-46C9-AC97-5DDD6BB5632B}" destId="{BA9050BE-CCB0-4933-B252-D6BDDC9A3D5A}" srcOrd="8" destOrd="0" presId="urn:microsoft.com/office/officeart/2008/layout/LinedList"/>
    <dgm:cxn modelId="{CE6B1D91-5099-40B3-B695-E21827867718}" type="presParOf" srcId="{EF0D1007-C71D-46C9-AC97-5DDD6BB5632B}" destId="{BDB70D44-1154-4AB7-B3EB-70AEA294C43E}" srcOrd="9"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2E9FE5B1-2DD9-4A10-BA95-951B0B78ACC3}" type="doc">
      <dgm:prSet loTypeId="urn:microsoft.com/office/officeart/2005/8/layout/vList2" loCatId="list" qsTypeId="urn:microsoft.com/office/officeart/2005/8/quickstyle/simple1" qsCatId="simple" csTypeId="urn:microsoft.com/office/officeart/2005/8/colors/colorful4" csCatId="colorful" phldr="1"/>
      <dgm:spPr/>
      <dgm:t>
        <a:bodyPr/>
        <a:lstStyle/>
        <a:p>
          <a:endParaRPr lang="en-GB"/>
        </a:p>
      </dgm:t>
    </dgm:pt>
    <dgm:pt modelId="{9012EB4D-33C7-408C-8B7C-6102491BD584}">
      <dgm:prSet phldrT="[Text]"/>
      <dgm:spPr/>
      <dgm:t>
        <a:bodyPr/>
        <a:lstStyle/>
        <a:p>
          <a:pPr algn="just"/>
          <a:r>
            <a:rPr lang="it-IT" b="0" i="0" dirty="0"/>
            <a:t>Le minoranze razziali ed etniche hanno meno accesso ai servizi di salute mentale rispetto ai bianchi. Hanno meno probabilità di ricevere le cure necessarie e, quando le ricevono, è più probabile che siano di scarsa qualità</a:t>
          </a:r>
          <a:endParaRPr lang="en-GB" dirty="0"/>
        </a:p>
      </dgm:t>
    </dgm:pt>
    <dgm:pt modelId="{62522F77-A004-433B-9A97-2418870FEC97}" type="parTrans" cxnId="{00625E3B-91DC-4531-8C57-C1C3A230CBAF}">
      <dgm:prSet/>
      <dgm:spPr/>
      <dgm:t>
        <a:bodyPr/>
        <a:lstStyle/>
        <a:p>
          <a:endParaRPr lang="en-GB"/>
        </a:p>
      </dgm:t>
    </dgm:pt>
    <dgm:pt modelId="{D865719D-2197-4D70-8093-50F04C8CA4FB}" type="sibTrans" cxnId="{00625E3B-91DC-4531-8C57-C1C3A230CBAF}">
      <dgm:prSet/>
      <dgm:spPr/>
      <dgm:t>
        <a:bodyPr/>
        <a:lstStyle/>
        <a:p>
          <a:endParaRPr lang="en-GB"/>
        </a:p>
      </dgm:t>
    </dgm:pt>
    <dgm:pt modelId="{40AE9FCA-9E48-4D4B-96EA-72C81450772A}">
      <dgm:prSet phldrT="[Text]"/>
      <dgm:spPr/>
      <dgm:t>
        <a:bodyPr/>
        <a:lstStyle/>
        <a:p>
          <a:pPr algn="just"/>
          <a:r>
            <a:rPr lang="it-IT" b="0" i="0" dirty="0"/>
            <a:t>Le minoranze razziali ed etniche hanno bisogni di salute mentale non soddisfatti e possono subire una perdita maggiore della loro salute generale e della loro produttività. </a:t>
          </a:r>
          <a:endParaRPr lang="en-US" i="0" dirty="0"/>
        </a:p>
      </dgm:t>
    </dgm:pt>
    <dgm:pt modelId="{BA5CFA62-28A6-4055-B3A5-0C5D0B167220}" type="parTrans" cxnId="{A0E3AF63-566D-45DC-A39D-AEC042D36385}">
      <dgm:prSet/>
      <dgm:spPr/>
      <dgm:t>
        <a:bodyPr/>
        <a:lstStyle/>
        <a:p>
          <a:endParaRPr lang="en-GB"/>
        </a:p>
      </dgm:t>
    </dgm:pt>
    <dgm:pt modelId="{36001D94-C6B0-49CA-A388-0D9653D7D2A4}" type="sibTrans" cxnId="{A0E3AF63-566D-45DC-A39D-AEC042D36385}">
      <dgm:prSet/>
      <dgm:spPr/>
      <dgm:t>
        <a:bodyPr/>
        <a:lstStyle/>
        <a:p>
          <a:endParaRPr lang="en-GB"/>
        </a:p>
      </dgm:t>
    </dgm:pt>
    <dgm:pt modelId="{E6623088-754B-44AA-A8E3-09804656A861}">
      <dgm:prSet/>
      <dgm:spPr/>
      <dgm:t>
        <a:bodyPr/>
        <a:lstStyle/>
        <a:p>
          <a:pPr algn="just"/>
          <a:r>
            <a:rPr lang="it-IT" b="0" i="0" dirty="0"/>
            <a:t>Molti adulti disabili (età 18-55) hanno disturbi mentali che contribuisce alla loro disabilità.</a:t>
          </a:r>
          <a:endParaRPr lang="en-GB" dirty="0"/>
        </a:p>
      </dgm:t>
    </dgm:pt>
    <dgm:pt modelId="{022BEBF5-B5E8-42C1-B183-A1187E7F0AAB}" type="parTrans" cxnId="{50608311-D64B-42DE-8834-6953E366F0D3}">
      <dgm:prSet/>
      <dgm:spPr/>
      <dgm:t>
        <a:bodyPr/>
        <a:lstStyle/>
        <a:p>
          <a:endParaRPr lang="en-GB"/>
        </a:p>
      </dgm:t>
    </dgm:pt>
    <dgm:pt modelId="{F69A2E90-A4A0-44D4-9AFE-A3C6D3F23BFB}" type="sibTrans" cxnId="{50608311-D64B-42DE-8834-6953E366F0D3}">
      <dgm:prSet/>
      <dgm:spPr/>
      <dgm:t>
        <a:bodyPr/>
        <a:lstStyle/>
        <a:p>
          <a:endParaRPr lang="en-GB"/>
        </a:p>
      </dgm:t>
    </dgm:pt>
    <dgm:pt modelId="{C97A8E69-03A3-465F-B681-044EF20D0B62}" type="pres">
      <dgm:prSet presAssocID="{2E9FE5B1-2DD9-4A10-BA95-951B0B78ACC3}" presName="linear" presStyleCnt="0">
        <dgm:presLayoutVars>
          <dgm:animLvl val="lvl"/>
          <dgm:resizeHandles val="exact"/>
        </dgm:presLayoutVars>
      </dgm:prSet>
      <dgm:spPr/>
      <dgm:t>
        <a:bodyPr/>
        <a:lstStyle/>
        <a:p>
          <a:endParaRPr lang="it-IT"/>
        </a:p>
      </dgm:t>
    </dgm:pt>
    <dgm:pt modelId="{0735BA42-A901-4F97-8A58-7AFBC1395BB2}" type="pres">
      <dgm:prSet presAssocID="{9012EB4D-33C7-408C-8B7C-6102491BD584}" presName="parentText" presStyleLbl="node1" presStyleIdx="0" presStyleCnt="3" custLinFactY="-3495" custLinFactNeighborY="-100000">
        <dgm:presLayoutVars>
          <dgm:chMax val="0"/>
          <dgm:bulletEnabled val="1"/>
        </dgm:presLayoutVars>
      </dgm:prSet>
      <dgm:spPr/>
      <dgm:t>
        <a:bodyPr/>
        <a:lstStyle/>
        <a:p>
          <a:endParaRPr lang="it-IT"/>
        </a:p>
      </dgm:t>
    </dgm:pt>
    <dgm:pt modelId="{61C8DB92-4B65-482F-A5DA-B798A2E1CC66}" type="pres">
      <dgm:prSet presAssocID="{D865719D-2197-4D70-8093-50F04C8CA4FB}" presName="spacer" presStyleCnt="0"/>
      <dgm:spPr/>
    </dgm:pt>
    <dgm:pt modelId="{E56913F6-C783-4750-8C89-73B1C44C1838}" type="pres">
      <dgm:prSet presAssocID="{40AE9FCA-9E48-4D4B-96EA-72C81450772A}" presName="parentText" presStyleLbl="node1" presStyleIdx="1" presStyleCnt="3" custLinFactNeighborY="-14401">
        <dgm:presLayoutVars>
          <dgm:chMax val="0"/>
          <dgm:bulletEnabled val="1"/>
        </dgm:presLayoutVars>
      </dgm:prSet>
      <dgm:spPr/>
      <dgm:t>
        <a:bodyPr/>
        <a:lstStyle/>
        <a:p>
          <a:endParaRPr lang="it-IT"/>
        </a:p>
      </dgm:t>
    </dgm:pt>
    <dgm:pt modelId="{FEF39AC2-3E43-4BE3-BE29-46DE91A0AAE1}" type="pres">
      <dgm:prSet presAssocID="{36001D94-C6B0-49CA-A388-0D9653D7D2A4}" presName="spacer" presStyleCnt="0"/>
      <dgm:spPr/>
    </dgm:pt>
    <dgm:pt modelId="{687FFF40-76EC-4694-B5EA-3E43D88C4451}" type="pres">
      <dgm:prSet presAssocID="{E6623088-754B-44AA-A8E3-09804656A861}" presName="parentText" presStyleLbl="node1" presStyleIdx="2" presStyleCnt="3" custLinFactNeighborY="19536">
        <dgm:presLayoutVars>
          <dgm:chMax val="0"/>
          <dgm:bulletEnabled val="1"/>
        </dgm:presLayoutVars>
      </dgm:prSet>
      <dgm:spPr/>
      <dgm:t>
        <a:bodyPr/>
        <a:lstStyle/>
        <a:p>
          <a:endParaRPr lang="it-IT"/>
        </a:p>
      </dgm:t>
    </dgm:pt>
  </dgm:ptLst>
  <dgm:cxnLst>
    <dgm:cxn modelId="{A0E3AF63-566D-45DC-A39D-AEC042D36385}" srcId="{2E9FE5B1-2DD9-4A10-BA95-951B0B78ACC3}" destId="{40AE9FCA-9E48-4D4B-96EA-72C81450772A}" srcOrd="1" destOrd="0" parTransId="{BA5CFA62-28A6-4055-B3A5-0C5D0B167220}" sibTransId="{36001D94-C6B0-49CA-A388-0D9653D7D2A4}"/>
    <dgm:cxn modelId="{13DBEB8F-70EC-419D-812A-B1B933CAD59F}" type="presOf" srcId="{40AE9FCA-9E48-4D4B-96EA-72C81450772A}" destId="{E56913F6-C783-4750-8C89-73B1C44C1838}" srcOrd="0" destOrd="0" presId="urn:microsoft.com/office/officeart/2005/8/layout/vList2"/>
    <dgm:cxn modelId="{00625E3B-91DC-4531-8C57-C1C3A230CBAF}" srcId="{2E9FE5B1-2DD9-4A10-BA95-951B0B78ACC3}" destId="{9012EB4D-33C7-408C-8B7C-6102491BD584}" srcOrd="0" destOrd="0" parTransId="{62522F77-A004-433B-9A97-2418870FEC97}" sibTransId="{D865719D-2197-4D70-8093-50F04C8CA4FB}"/>
    <dgm:cxn modelId="{5DD40670-2301-4778-B2A4-AF2EE3B6D542}" type="presOf" srcId="{E6623088-754B-44AA-A8E3-09804656A861}" destId="{687FFF40-76EC-4694-B5EA-3E43D88C4451}" srcOrd="0" destOrd="0" presId="urn:microsoft.com/office/officeart/2005/8/layout/vList2"/>
    <dgm:cxn modelId="{BA2C7B18-F1CB-4780-B15F-6E8B09B15F48}" type="presOf" srcId="{9012EB4D-33C7-408C-8B7C-6102491BD584}" destId="{0735BA42-A901-4F97-8A58-7AFBC1395BB2}" srcOrd="0" destOrd="0" presId="urn:microsoft.com/office/officeart/2005/8/layout/vList2"/>
    <dgm:cxn modelId="{50608311-D64B-42DE-8834-6953E366F0D3}" srcId="{2E9FE5B1-2DD9-4A10-BA95-951B0B78ACC3}" destId="{E6623088-754B-44AA-A8E3-09804656A861}" srcOrd="2" destOrd="0" parTransId="{022BEBF5-B5E8-42C1-B183-A1187E7F0AAB}" sibTransId="{F69A2E90-A4A0-44D4-9AFE-A3C6D3F23BFB}"/>
    <dgm:cxn modelId="{8FEC10A4-9A47-4C0B-B524-EB384B86A3B4}" type="presOf" srcId="{2E9FE5B1-2DD9-4A10-BA95-951B0B78ACC3}" destId="{C97A8E69-03A3-465F-B681-044EF20D0B62}" srcOrd="0" destOrd="0" presId="urn:microsoft.com/office/officeart/2005/8/layout/vList2"/>
    <dgm:cxn modelId="{449B578F-A303-4605-A980-18217D6AADE1}" type="presParOf" srcId="{C97A8E69-03A3-465F-B681-044EF20D0B62}" destId="{0735BA42-A901-4F97-8A58-7AFBC1395BB2}" srcOrd="0" destOrd="0" presId="urn:microsoft.com/office/officeart/2005/8/layout/vList2"/>
    <dgm:cxn modelId="{146ECDBD-D177-4648-B180-7291119D7FD5}" type="presParOf" srcId="{C97A8E69-03A3-465F-B681-044EF20D0B62}" destId="{61C8DB92-4B65-482F-A5DA-B798A2E1CC66}" srcOrd="1" destOrd="0" presId="urn:microsoft.com/office/officeart/2005/8/layout/vList2"/>
    <dgm:cxn modelId="{017D8E92-A6FF-4AE6-8747-E17D701BBA09}" type="presParOf" srcId="{C97A8E69-03A3-465F-B681-044EF20D0B62}" destId="{E56913F6-C783-4750-8C89-73B1C44C1838}" srcOrd="2" destOrd="0" presId="urn:microsoft.com/office/officeart/2005/8/layout/vList2"/>
    <dgm:cxn modelId="{76CF5CA6-D3D3-47B1-AC51-17400022C2CB}" type="presParOf" srcId="{C97A8E69-03A3-465F-B681-044EF20D0B62}" destId="{FEF39AC2-3E43-4BE3-BE29-46DE91A0AAE1}" srcOrd="3" destOrd="0" presId="urn:microsoft.com/office/officeart/2005/8/layout/vList2"/>
    <dgm:cxn modelId="{9314B135-FEB3-43A7-A82A-F2AEDD6073BC}" type="presParOf" srcId="{C97A8E69-03A3-465F-B681-044EF20D0B62}" destId="{687FFF40-76EC-4694-B5EA-3E43D88C4451}" srcOrd="4"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ECDED491-FB47-4CB7-9FE4-B994DBBEE4FB}" type="doc">
      <dgm:prSet loTypeId="urn:microsoft.com/office/officeart/2005/8/layout/default" loCatId="list" qsTypeId="urn:microsoft.com/office/officeart/2005/8/quickstyle/simple1" qsCatId="simple" csTypeId="urn:microsoft.com/office/officeart/2005/8/colors/colorful1" csCatId="colorful" phldr="1"/>
      <dgm:spPr/>
      <dgm:t>
        <a:bodyPr/>
        <a:lstStyle/>
        <a:p>
          <a:endParaRPr lang="en-GB"/>
        </a:p>
      </dgm:t>
    </dgm:pt>
    <dgm:pt modelId="{AEBCB1E6-D50F-49A0-AFCB-A3E0B4760E1C}">
      <dgm:prSet phldrT="[Text]" custT="1"/>
      <dgm:spPr/>
      <dgm:t>
        <a:bodyPr/>
        <a:lstStyle/>
        <a:p>
          <a:pPr algn="ctr"/>
          <a:r>
            <a:rPr lang="en-US" sz="1700" b="1" kern="1200" dirty="0">
              <a:solidFill>
                <a:srgbClr val="D8D8D8"/>
              </a:solidFill>
              <a:latin typeface="Calibri"/>
              <a:ea typeface="+mn-ea"/>
              <a:cs typeface="+mn-cs"/>
            </a:rPr>
            <a:t>Salute </a:t>
          </a:r>
          <a:r>
            <a:rPr lang="en-US" sz="1700" b="1" kern="1200" dirty="0" err="1">
              <a:solidFill>
                <a:srgbClr val="D8D8D8"/>
              </a:solidFill>
              <a:latin typeface="Calibri"/>
              <a:ea typeface="+mn-ea"/>
              <a:cs typeface="+mn-cs"/>
            </a:rPr>
            <a:t>mentale</a:t>
          </a:r>
          <a:r>
            <a:rPr lang="en-US" sz="1700" b="1" kern="1200" dirty="0">
              <a:solidFill>
                <a:srgbClr val="D8D8D8"/>
              </a:solidFill>
              <a:latin typeface="Calibri"/>
              <a:ea typeface="+mn-ea"/>
              <a:cs typeface="+mn-cs"/>
            </a:rPr>
            <a:t>:</a:t>
          </a:r>
        </a:p>
        <a:p>
          <a:pPr algn="l"/>
          <a:r>
            <a:rPr lang="it-IT" sz="1700" kern="1200" dirty="0">
              <a:solidFill>
                <a:srgbClr val="D8D8D8"/>
              </a:solidFill>
              <a:latin typeface="Calibri"/>
              <a:ea typeface="+mn-ea"/>
              <a:cs typeface="+mn-cs"/>
            </a:rPr>
            <a:t>Lo svolgersi con successo delle funzioni mentali, con il risultato di attività produttive, relazioni soddisfacenti con altre </a:t>
          </a:r>
          <a:r>
            <a:rPr lang="it-IT" sz="1700" kern="1200" dirty="0" err="1">
              <a:solidFill>
                <a:srgbClr val="D8D8D8"/>
              </a:solidFill>
              <a:latin typeface="Calibri"/>
              <a:ea typeface="+mn-ea"/>
              <a:cs typeface="+mn-cs"/>
            </a:rPr>
            <a:t>persone,capacità</a:t>
          </a:r>
          <a:r>
            <a:rPr lang="it-IT" sz="1700" kern="1200" dirty="0">
              <a:solidFill>
                <a:srgbClr val="D8D8D8"/>
              </a:solidFill>
              <a:latin typeface="Calibri"/>
              <a:ea typeface="+mn-ea"/>
              <a:cs typeface="+mn-cs"/>
            </a:rPr>
            <a:t> di adattarsi al cambiamento e di far fronte alle avversità.</a:t>
          </a:r>
          <a:endParaRPr lang="en-GB" sz="1700" kern="1200" dirty="0">
            <a:solidFill>
              <a:srgbClr val="D8D8D8"/>
            </a:solidFill>
            <a:latin typeface="Calibri"/>
            <a:ea typeface="+mn-ea"/>
            <a:cs typeface="+mn-cs"/>
          </a:endParaRPr>
        </a:p>
      </dgm:t>
    </dgm:pt>
    <dgm:pt modelId="{0116B257-6B23-48E0-8176-D71FB703D04E}" type="parTrans" cxnId="{2638F115-42CE-4193-8889-29769C4167AE}">
      <dgm:prSet/>
      <dgm:spPr/>
      <dgm:t>
        <a:bodyPr/>
        <a:lstStyle/>
        <a:p>
          <a:endParaRPr lang="en-GB"/>
        </a:p>
      </dgm:t>
    </dgm:pt>
    <dgm:pt modelId="{87F88D1A-F7E8-4B86-A777-AA02309B24A1}" type="sibTrans" cxnId="{2638F115-42CE-4193-8889-29769C4167AE}">
      <dgm:prSet/>
      <dgm:spPr/>
      <dgm:t>
        <a:bodyPr/>
        <a:lstStyle/>
        <a:p>
          <a:endParaRPr lang="en-GB"/>
        </a:p>
      </dgm:t>
    </dgm:pt>
    <dgm:pt modelId="{4847FF74-898C-4AFB-9826-7E5B971428B8}">
      <dgm:prSet phldrT="[Text]" custT="1"/>
      <dgm:spPr/>
      <dgm:t>
        <a:bodyPr/>
        <a:lstStyle/>
        <a:p>
          <a:pPr algn="just"/>
          <a:r>
            <a:rPr lang="en-US" sz="1800" b="1" kern="1200" dirty="0" err="1">
              <a:solidFill>
                <a:srgbClr val="D8D8D8"/>
              </a:solidFill>
              <a:latin typeface="Calibri"/>
              <a:ea typeface="+mn-ea"/>
              <a:cs typeface="+mn-cs"/>
            </a:rPr>
            <a:t>Problemi</a:t>
          </a:r>
          <a:r>
            <a:rPr lang="en-US" sz="1800" b="1" kern="1200" dirty="0">
              <a:solidFill>
                <a:srgbClr val="D8D8D8"/>
              </a:solidFill>
              <a:latin typeface="Calibri"/>
              <a:ea typeface="+mn-ea"/>
              <a:cs typeface="+mn-cs"/>
            </a:rPr>
            <a:t> di salute </a:t>
          </a:r>
          <a:r>
            <a:rPr lang="en-US" sz="1800" b="1" kern="1200" dirty="0" err="1">
              <a:solidFill>
                <a:srgbClr val="D8D8D8"/>
              </a:solidFill>
              <a:latin typeface="Calibri"/>
              <a:ea typeface="+mn-ea"/>
              <a:cs typeface="+mn-cs"/>
            </a:rPr>
            <a:t>mentale</a:t>
          </a:r>
          <a:r>
            <a:rPr lang="en-US" sz="1800" b="1" kern="1200" dirty="0">
              <a:solidFill>
                <a:srgbClr val="D8D8D8"/>
              </a:solidFill>
              <a:latin typeface="Calibri"/>
              <a:ea typeface="+mn-ea"/>
              <a:cs typeface="+mn-cs"/>
            </a:rPr>
            <a:t>:</a:t>
          </a:r>
        </a:p>
        <a:p>
          <a:pPr algn="l"/>
          <a:r>
            <a:rPr lang="it-IT" sz="1800" kern="1200" dirty="0"/>
            <a:t>Segni e sintomi di intensità o durata insufficiente per soddisfare i criteri di qualsiasi disturbo mentale.</a:t>
          </a:r>
          <a:endParaRPr lang="en-GB" sz="1800" kern="1200" dirty="0">
            <a:solidFill>
              <a:srgbClr val="D8D8D8"/>
            </a:solidFill>
            <a:latin typeface="Calibri"/>
            <a:ea typeface="+mn-ea"/>
            <a:cs typeface="+mn-cs"/>
          </a:endParaRPr>
        </a:p>
      </dgm:t>
    </dgm:pt>
    <dgm:pt modelId="{4DFDCFA0-B1D4-4CE9-A380-7C476AB23640}" type="parTrans" cxnId="{70287CEA-E0A2-4F22-80DA-1EEEEEF0DEBE}">
      <dgm:prSet/>
      <dgm:spPr/>
      <dgm:t>
        <a:bodyPr/>
        <a:lstStyle/>
        <a:p>
          <a:endParaRPr lang="en-GB"/>
        </a:p>
      </dgm:t>
    </dgm:pt>
    <dgm:pt modelId="{A8DC6F61-C767-4E9A-A455-1E058D4FBD9B}" type="sibTrans" cxnId="{70287CEA-E0A2-4F22-80DA-1EEEEEF0DEBE}">
      <dgm:prSet/>
      <dgm:spPr/>
      <dgm:t>
        <a:bodyPr/>
        <a:lstStyle/>
        <a:p>
          <a:endParaRPr lang="en-GB"/>
        </a:p>
      </dgm:t>
    </dgm:pt>
    <dgm:pt modelId="{A0160AB5-48CB-405A-829A-BD54AC33612D}">
      <dgm:prSet custT="1"/>
      <dgm:spPr>
        <a:solidFill>
          <a:schemeClr val="accent6">
            <a:lumMod val="75000"/>
          </a:schemeClr>
        </a:solidFill>
      </dgm:spPr>
      <dgm:t>
        <a:bodyPr/>
        <a:lstStyle/>
        <a:p>
          <a:pPr algn="ctr"/>
          <a:r>
            <a:rPr lang="en-US" sz="1600" b="1" kern="1200" dirty="0" err="1">
              <a:solidFill>
                <a:srgbClr val="D8D8D8"/>
              </a:solidFill>
              <a:latin typeface="Calibri"/>
              <a:ea typeface="+mn-ea"/>
              <a:cs typeface="+mn-cs"/>
            </a:rPr>
            <a:t>Malattie</a:t>
          </a:r>
          <a:r>
            <a:rPr lang="en-US" sz="1600" b="1" kern="1200" dirty="0">
              <a:solidFill>
                <a:srgbClr val="D8D8D8"/>
              </a:solidFill>
              <a:latin typeface="Calibri"/>
              <a:ea typeface="+mn-ea"/>
              <a:cs typeface="+mn-cs"/>
            </a:rPr>
            <a:t> </a:t>
          </a:r>
          <a:r>
            <a:rPr lang="en-US" sz="1600" b="1" kern="1200" dirty="0" err="1">
              <a:solidFill>
                <a:srgbClr val="D8D8D8"/>
              </a:solidFill>
              <a:latin typeface="Calibri"/>
              <a:ea typeface="+mn-ea"/>
              <a:cs typeface="+mn-cs"/>
            </a:rPr>
            <a:t>mentali</a:t>
          </a:r>
          <a:r>
            <a:rPr lang="en-US" sz="1600" b="1" kern="1200" dirty="0">
              <a:solidFill>
                <a:srgbClr val="D8D8D8"/>
              </a:solidFill>
              <a:latin typeface="Calibri"/>
              <a:ea typeface="+mn-ea"/>
              <a:cs typeface="+mn-cs"/>
            </a:rPr>
            <a:t>:</a:t>
          </a:r>
        </a:p>
        <a:p>
          <a:pPr algn="l"/>
          <a:r>
            <a:rPr lang="it-IT" sz="1600" kern="1200" dirty="0"/>
            <a:t>Tutti i tipi di disturbi mentali, che sono condizioni di salute caratterizzate da alterazioni del pensiero, dell'umore o del comportamento (anche combinate) associate a disagio e/o funzionamento compromesso.</a:t>
          </a:r>
          <a:endParaRPr lang="en-US" sz="1600" kern="1200" dirty="0">
            <a:solidFill>
              <a:srgbClr val="D8D8D8"/>
            </a:solidFill>
            <a:latin typeface="Calibri"/>
            <a:ea typeface="+mn-ea"/>
            <a:cs typeface="+mn-cs"/>
          </a:endParaRPr>
        </a:p>
      </dgm:t>
    </dgm:pt>
    <dgm:pt modelId="{D4A68808-5E79-4AAA-8136-2EAD639345FC}" type="parTrans" cxnId="{39ED6CCB-3B35-4D6B-A2E2-6E356794F4B0}">
      <dgm:prSet/>
      <dgm:spPr/>
      <dgm:t>
        <a:bodyPr/>
        <a:lstStyle/>
        <a:p>
          <a:endParaRPr lang="en-GB"/>
        </a:p>
      </dgm:t>
    </dgm:pt>
    <dgm:pt modelId="{1E078274-1DCF-4B39-AA92-747048D351A9}" type="sibTrans" cxnId="{39ED6CCB-3B35-4D6B-A2E2-6E356794F4B0}">
      <dgm:prSet/>
      <dgm:spPr/>
      <dgm:t>
        <a:bodyPr/>
        <a:lstStyle/>
        <a:p>
          <a:endParaRPr lang="en-GB"/>
        </a:p>
      </dgm:t>
    </dgm:pt>
    <dgm:pt modelId="{ECD60BDB-1CF1-4AAE-A8E9-4D860F7ED45F}">
      <dgm:prSet custT="1"/>
      <dgm:spPr/>
      <dgm:t>
        <a:bodyPr/>
        <a:lstStyle/>
        <a:p>
          <a:pPr algn="ctr"/>
          <a:r>
            <a:rPr lang="en-GB" sz="2000" b="1" dirty="0" err="1"/>
            <a:t>Cultura</a:t>
          </a:r>
          <a:r>
            <a:rPr lang="en-GB" sz="2000" b="1" dirty="0"/>
            <a:t>: </a:t>
          </a:r>
        </a:p>
        <a:p>
          <a:pPr algn="l"/>
          <a:r>
            <a:rPr lang="it-IT" sz="1800" dirty="0"/>
            <a:t>Un patrimonio comune: un insieme di credenze, norme e valori.</a:t>
          </a:r>
          <a:r>
            <a:rPr lang="en-US" sz="2000" dirty="0"/>
            <a:t>.</a:t>
          </a:r>
          <a:endParaRPr lang="en-GB" sz="2000" dirty="0"/>
        </a:p>
      </dgm:t>
    </dgm:pt>
    <dgm:pt modelId="{E99AD0E2-27E6-4761-BE36-8F8320455CF9}" type="parTrans" cxnId="{1DCC7A49-0A5E-4551-B21D-DE193A267D41}">
      <dgm:prSet/>
      <dgm:spPr/>
      <dgm:t>
        <a:bodyPr/>
        <a:lstStyle/>
        <a:p>
          <a:endParaRPr lang="en-GB"/>
        </a:p>
      </dgm:t>
    </dgm:pt>
    <dgm:pt modelId="{833CA27A-495C-4FAB-A623-3A8C736B02F5}" type="sibTrans" cxnId="{1DCC7A49-0A5E-4551-B21D-DE193A267D41}">
      <dgm:prSet/>
      <dgm:spPr/>
      <dgm:t>
        <a:bodyPr/>
        <a:lstStyle/>
        <a:p>
          <a:endParaRPr lang="en-GB"/>
        </a:p>
      </dgm:t>
    </dgm:pt>
    <dgm:pt modelId="{F111A323-335C-4C9E-99D5-5042FF552639}" type="pres">
      <dgm:prSet presAssocID="{ECDED491-FB47-4CB7-9FE4-B994DBBEE4FB}" presName="diagram" presStyleCnt="0">
        <dgm:presLayoutVars>
          <dgm:dir/>
          <dgm:resizeHandles val="exact"/>
        </dgm:presLayoutVars>
      </dgm:prSet>
      <dgm:spPr/>
      <dgm:t>
        <a:bodyPr/>
        <a:lstStyle/>
        <a:p>
          <a:endParaRPr lang="it-IT"/>
        </a:p>
      </dgm:t>
    </dgm:pt>
    <dgm:pt modelId="{6B8BC65C-4FA3-4E66-92BD-8157DB846A43}" type="pres">
      <dgm:prSet presAssocID="{AEBCB1E6-D50F-49A0-AFCB-A3E0B4760E1C}" presName="node" presStyleLbl="node1" presStyleIdx="0" presStyleCnt="4" custScaleY="130168">
        <dgm:presLayoutVars>
          <dgm:bulletEnabled val="1"/>
        </dgm:presLayoutVars>
      </dgm:prSet>
      <dgm:spPr/>
      <dgm:t>
        <a:bodyPr/>
        <a:lstStyle/>
        <a:p>
          <a:endParaRPr lang="it-IT"/>
        </a:p>
      </dgm:t>
    </dgm:pt>
    <dgm:pt modelId="{07B6E00B-885B-4AE1-BF46-51F7EF0D7F9E}" type="pres">
      <dgm:prSet presAssocID="{87F88D1A-F7E8-4B86-A777-AA02309B24A1}" presName="sibTrans" presStyleCnt="0"/>
      <dgm:spPr/>
    </dgm:pt>
    <dgm:pt modelId="{AEAC6FB5-EF9F-4EBB-B7B6-FBCB93F4C0D6}" type="pres">
      <dgm:prSet presAssocID="{A0160AB5-48CB-405A-829A-BD54AC33612D}" presName="node" presStyleLbl="node1" presStyleIdx="1" presStyleCnt="4" custScaleY="122705">
        <dgm:presLayoutVars>
          <dgm:bulletEnabled val="1"/>
        </dgm:presLayoutVars>
      </dgm:prSet>
      <dgm:spPr/>
      <dgm:t>
        <a:bodyPr/>
        <a:lstStyle/>
        <a:p>
          <a:endParaRPr lang="it-IT"/>
        </a:p>
      </dgm:t>
    </dgm:pt>
    <dgm:pt modelId="{D4C87E6E-2AA6-45C8-9BA6-EFD19DF7ED86}" type="pres">
      <dgm:prSet presAssocID="{1E078274-1DCF-4B39-AA92-747048D351A9}" presName="sibTrans" presStyleCnt="0"/>
      <dgm:spPr/>
    </dgm:pt>
    <dgm:pt modelId="{111E2F54-A51B-4595-BE10-A838E3EA06B6}" type="pres">
      <dgm:prSet presAssocID="{4847FF74-898C-4AFB-9826-7E5B971428B8}" presName="node" presStyleLbl="node1" presStyleIdx="2" presStyleCnt="4">
        <dgm:presLayoutVars>
          <dgm:bulletEnabled val="1"/>
        </dgm:presLayoutVars>
      </dgm:prSet>
      <dgm:spPr/>
      <dgm:t>
        <a:bodyPr/>
        <a:lstStyle/>
        <a:p>
          <a:endParaRPr lang="it-IT"/>
        </a:p>
      </dgm:t>
    </dgm:pt>
    <dgm:pt modelId="{D9FE70F5-32F2-44A6-92BD-03BC47D408FF}" type="pres">
      <dgm:prSet presAssocID="{A8DC6F61-C767-4E9A-A455-1E058D4FBD9B}" presName="sibTrans" presStyleCnt="0"/>
      <dgm:spPr/>
    </dgm:pt>
    <dgm:pt modelId="{AC1C1E4C-CB9B-4A21-808E-5FB8A0E03B4A}" type="pres">
      <dgm:prSet presAssocID="{ECD60BDB-1CF1-4AAE-A8E9-4D860F7ED45F}" presName="node" presStyleLbl="node1" presStyleIdx="3" presStyleCnt="4">
        <dgm:presLayoutVars>
          <dgm:bulletEnabled val="1"/>
        </dgm:presLayoutVars>
      </dgm:prSet>
      <dgm:spPr/>
      <dgm:t>
        <a:bodyPr/>
        <a:lstStyle/>
        <a:p>
          <a:endParaRPr lang="it-IT"/>
        </a:p>
      </dgm:t>
    </dgm:pt>
  </dgm:ptLst>
  <dgm:cxnLst>
    <dgm:cxn modelId="{39ED6CCB-3B35-4D6B-A2E2-6E356794F4B0}" srcId="{ECDED491-FB47-4CB7-9FE4-B994DBBEE4FB}" destId="{A0160AB5-48CB-405A-829A-BD54AC33612D}" srcOrd="1" destOrd="0" parTransId="{D4A68808-5E79-4AAA-8136-2EAD639345FC}" sibTransId="{1E078274-1DCF-4B39-AA92-747048D351A9}"/>
    <dgm:cxn modelId="{4EFBF8E0-00DC-476F-B034-B015A7137F2E}" type="presOf" srcId="{ECD60BDB-1CF1-4AAE-A8E9-4D860F7ED45F}" destId="{AC1C1E4C-CB9B-4A21-808E-5FB8A0E03B4A}" srcOrd="0" destOrd="0" presId="urn:microsoft.com/office/officeart/2005/8/layout/default"/>
    <dgm:cxn modelId="{1DCC7A49-0A5E-4551-B21D-DE193A267D41}" srcId="{ECDED491-FB47-4CB7-9FE4-B994DBBEE4FB}" destId="{ECD60BDB-1CF1-4AAE-A8E9-4D860F7ED45F}" srcOrd="3" destOrd="0" parTransId="{E99AD0E2-27E6-4761-BE36-8F8320455CF9}" sibTransId="{833CA27A-495C-4FAB-A623-3A8C736B02F5}"/>
    <dgm:cxn modelId="{9C5F6835-5F38-4684-AF5D-23E8247678F5}" type="presOf" srcId="{A0160AB5-48CB-405A-829A-BD54AC33612D}" destId="{AEAC6FB5-EF9F-4EBB-B7B6-FBCB93F4C0D6}" srcOrd="0" destOrd="0" presId="urn:microsoft.com/office/officeart/2005/8/layout/default"/>
    <dgm:cxn modelId="{70287CEA-E0A2-4F22-80DA-1EEEEEF0DEBE}" srcId="{ECDED491-FB47-4CB7-9FE4-B994DBBEE4FB}" destId="{4847FF74-898C-4AFB-9826-7E5B971428B8}" srcOrd="2" destOrd="0" parTransId="{4DFDCFA0-B1D4-4CE9-A380-7C476AB23640}" sibTransId="{A8DC6F61-C767-4E9A-A455-1E058D4FBD9B}"/>
    <dgm:cxn modelId="{8A858A2C-A682-41EE-9E30-2A8F5C5A3C01}" type="presOf" srcId="{4847FF74-898C-4AFB-9826-7E5B971428B8}" destId="{111E2F54-A51B-4595-BE10-A838E3EA06B6}" srcOrd="0" destOrd="0" presId="urn:microsoft.com/office/officeart/2005/8/layout/default"/>
    <dgm:cxn modelId="{2638F115-42CE-4193-8889-29769C4167AE}" srcId="{ECDED491-FB47-4CB7-9FE4-B994DBBEE4FB}" destId="{AEBCB1E6-D50F-49A0-AFCB-A3E0B4760E1C}" srcOrd="0" destOrd="0" parTransId="{0116B257-6B23-48E0-8176-D71FB703D04E}" sibTransId="{87F88D1A-F7E8-4B86-A777-AA02309B24A1}"/>
    <dgm:cxn modelId="{F9832BF8-2247-41EA-9A7C-3D2489F708E3}" type="presOf" srcId="{AEBCB1E6-D50F-49A0-AFCB-A3E0B4760E1C}" destId="{6B8BC65C-4FA3-4E66-92BD-8157DB846A43}" srcOrd="0" destOrd="0" presId="urn:microsoft.com/office/officeart/2005/8/layout/default"/>
    <dgm:cxn modelId="{EF8F4533-8257-4967-810D-0C6C3842279A}" type="presOf" srcId="{ECDED491-FB47-4CB7-9FE4-B994DBBEE4FB}" destId="{F111A323-335C-4C9E-99D5-5042FF552639}" srcOrd="0" destOrd="0" presId="urn:microsoft.com/office/officeart/2005/8/layout/default"/>
    <dgm:cxn modelId="{B2BEB7E6-B2C5-4E40-99BA-FEA6BBEA82DC}" type="presParOf" srcId="{F111A323-335C-4C9E-99D5-5042FF552639}" destId="{6B8BC65C-4FA3-4E66-92BD-8157DB846A43}" srcOrd="0" destOrd="0" presId="urn:microsoft.com/office/officeart/2005/8/layout/default"/>
    <dgm:cxn modelId="{43891AFF-1993-4718-BC88-93943AEFB336}" type="presParOf" srcId="{F111A323-335C-4C9E-99D5-5042FF552639}" destId="{07B6E00B-885B-4AE1-BF46-51F7EF0D7F9E}" srcOrd="1" destOrd="0" presId="urn:microsoft.com/office/officeart/2005/8/layout/default"/>
    <dgm:cxn modelId="{ACC19353-CF17-4CDF-8FE1-F0E949CA804F}" type="presParOf" srcId="{F111A323-335C-4C9E-99D5-5042FF552639}" destId="{AEAC6FB5-EF9F-4EBB-B7B6-FBCB93F4C0D6}" srcOrd="2" destOrd="0" presId="urn:microsoft.com/office/officeart/2005/8/layout/default"/>
    <dgm:cxn modelId="{7D257C43-4665-494D-9033-725B51C7474B}" type="presParOf" srcId="{F111A323-335C-4C9E-99D5-5042FF552639}" destId="{D4C87E6E-2AA6-45C8-9BA6-EFD19DF7ED86}" srcOrd="3" destOrd="0" presId="urn:microsoft.com/office/officeart/2005/8/layout/default"/>
    <dgm:cxn modelId="{638EBA0C-E8D5-46B7-ABA0-7C2920C04428}" type="presParOf" srcId="{F111A323-335C-4C9E-99D5-5042FF552639}" destId="{111E2F54-A51B-4595-BE10-A838E3EA06B6}" srcOrd="4" destOrd="0" presId="urn:microsoft.com/office/officeart/2005/8/layout/default"/>
    <dgm:cxn modelId="{130A6FE5-C0A8-4ED8-A367-95BB120D0336}" type="presParOf" srcId="{F111A323-335C-4C9E-99D5-5042FF552639}" destId="{D9FE70F5-32F2-44A6-92BD-03BC47D408FF}" srcOrd="5" destOrd="0" presId="urn:microsoft.com/office/officeart/2005/8/layout/default"/>
    <dgm:cxn modelId="{12053D36-1A6C-4462-8E54-5F2852083B3A}" type="presParOf" srcId="{F111A323-335C-4C9E-99D5-5042FF552639}" destId="{AC1C1E4C-CB9B-4A21-808E-5FB8A0E03B4A}" srcOrd="6"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0.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layout11.xml><?xml version="1.0" encoding="utf-8"?>
<dgm:layoutDef xmlns:dgm="http://schemas.openxmlformats.org/drawingml/2006/diagram" xmlns:a="http://schemas.openxmlformats.org/drawingml/2006/main" uniqueId="urn:microsoft.com/office/officeart/2011/layout/TabList">
  <dgm:title val="Tab List"/>
  <dgm:desc val="Use to show non-sequential or grouped blocks of information. Works well for lists with a small amount of Level 1 text. The first Level 2 displays next to the Level 1 text  and the remaining Level 2 text appears beneath the Level 1 text."/>
  <dgm:catLst>
    <dgm:cat type="list" pri="4500"/>
    <dgm:cat type="officeonline" pri="11000"/>
  </dgm:catLst>
  <dgm:sampData>
    <dgm:dataModel>
      <dgm:ptLst>
        <dgm:pt modelId="0" type="doc"/>
        <dgm:pt modelId="10">
          <dgm:prSet phldr="1"/>
        </dgm:pt>
        <dgm:pt modelId="11">
          <dgm:prSet phldr="1"/>
        </dgm:pt>
        <dgm:pt modelId="12">
          <dgm:prSet phldr="1"/>
        </dgm:pt>
        <dgm:pt modelId="20">
          <dgm:prSet phldr="1"/>
        </dgm:pt>
        <dgm:pt modelId="21">
          <dgm:prSet phldr="1"/>
        </dgm:pt>
        <dgm:pt modelId="22">
          <dgm:prSet phldr="1"/>
        </dgm:pt>
        <dgm:pt modelId="30">
          <dgm:prSet phldr="1"/>
        </dgm:pt>
        <dgm:pt modelId="31">
          <dgm:prSet phldr="1"/>
        </dgm:pt>
        <dgm:pt modelId="32">
          <dgm:prSet phldr="1"/>
        </dgm:pt>
      </dgm:ptLst>
      <dgm:cxnLst>
        <dgm:cxn modelId="40" srcId="0" destId="10" srcOrd="0" destOrd="0"/>
        <dgm:cxn modelId="41" srcId="10" destId="11" srcOrd="0" destOrd="0"/>
        <dgm:cxn modelId="42" srcId="10" destId="12" srcOrd="0" destOrd="0"/>
        <dgm:cxn modelId="50" srcId="0" destId="20" srcOrd="1" destOrd="0"/>
        <dgm:cxn modelId="51" srcId="20" destId="21" srcOrd="1" destOrd="0"/>
        <dgm:cxn modelId="52" srcId="20" destId="22" srcOrd="1" destOrd="0"/>
        <dgm:cxn modelId="60" srcId="0" destId="30" srcOrd="2" destOrd="0"/>
        <dgm:cxn modelId="61" srcId="30" destId="31" srcOrd="2" destOrd="0"/>
        <dgm:cxn modelId="62" srcId="30" destId="32"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dgm:chPref val="3"/>
      <dgm:dir/>
      <dgm:animOne val="branch"/>
      <dgm:animLvl val="lvl"/>
    </dgm:varLst>
    <dgm:alg type="lin">
      <dgm:param type="linDir" val="fromT"/>
    </dgm:alg>
    <dgm:shape xmlns:r="http://schemas.openxmlformats.org/officeDocument/2006/relationships" r:blip="">
      <dgm:adjLst/>
    </dgm:shape>
    <dgm:constrLst>
      <dgm:constr type="w" for="ch" forName="Child" refType="w"/>
      <dgm:constr type="h" for="ch" forName="Child" refType="h" fact="0.6667"/>
      <dgm:constr type="primFontSz" for="des" forName="Parent" op="equ" val="65"/>
      <dgm:constr type="primFontSz" for="des" forName="Child" op="equ" val="65"/>
      <dgm:constr type="primFontSz" for="des" forName="FirstChild" op="equ" val="65"/>
      <dgm:constr type="primFontSz" for="des" forName="Child" refType="primFontSz" refFor="des" refForName="Parent" op="lte"/>
      <dgm:constr type="primFontSz" for="des" forName="FirstChild" refType="primFontSz" refFor="des" refForName="Parent" op="lte"/>
      <dgm:constr type="primFontSz" for="des" forName="Child" refType="primFontSz" refFor="des" refForName="FirstChild" op="lte"/>
      <dgm:constr type="w" for="ch" forName="composite" refType="w"/>
      <dgm:constr type="h" for="ch" forName="composite" refType="h" fact="0.3333"/>
      <dgm:constr type="sp" refType="h" refFor="ch" refForName="composite" op="equ" fact="0.05"/>
      <dgm:constr type="h" for="ch" forName="sibTrans" refType="h" refFor="ch" refForName="composite" op="equ" fact="0.05"/>
      <dgm:constr type="w" for="ch" forName="sibTrans" refType="h" refFor="ch" refForName="sibTrans" op="equ"/>
    </dgm:constrLst>
    <dgm:forEach name="nodesForEach" axis="ch" ptType="node">
      <dgm:layoutNode name="composite">
        <dgm:alg type="composite"/>
        <dgm:shape xmlns:r="http://schemas.openxmlformats.org/officeDocument/2006/relationships" r:blip="">
          <dgm:adjLst/>
        </dgm:shape>
        <dgm:choose name="Name1">
          <dgm:if name="Name2" func="var" arg="dir" op="equ" val="norm">
            <dgm:constrLst>
              <dgm:constr type="l" for="ch" forName="Accent" refType="w" fact="0"/>
              <dgm:constr type="b" for="ch" forName="Accent" refType="h"/>
              <dgm:constr type="w" for="ch" forName="Accent" refType="w"/>
              <dgm:constr type="h" for="ch" forName="Accent" refType="h" fact="0"/>
              <dgm:constr type="l" for="ch" forName="FirstChild" refType="w" fact="0.26"/>
              <dgm:constr type="t" for="ch" forName="FirstChild" refType="h" fact="0"/>
              <dgm:constr type="w" for="ch" forName="FirstChild" refType="w" fact="0.74"/>
              <dgm:constr type="h" for="ch" forName="FirstChild" refType="h"/>
              <dgm:constr type="l" for="ch" forName="Parent" refType="w" fact="0"/>
              <dgm:constr type="t" for="ch" forName="Parent" refType="h" fact="0"/>
              <dgm:constr type="w" for="ch" forName="Parent" refType="w" fact="0.26"/>
              <dgm:constr type="h" for="ch" forName="Parent" refType="h"/>
            </dgm:constrLst>
          </dgm:if>
          <dgm:else name="Name3">
            <dgm:constrLst>
              <dgm:constr type="l" for="ch" forName="Accent" refType="w" fact="0"/>
              <dgm:constr type="b" for="ch" forName="Accent" refType="h"/>
              <dgm:constr type="w" for="ch" forName="Accent" refType="w"/>
              <dgm:constr type="h" for="ch" forName="Accent" refType="h" fact="0"/>
              <dgm:constr type="r" for="ch" forName="FirstChild" refType="w" fact="0.74"/>
              <dgm:constr type="t" for="ch" forName="FirstChild" refType="h" fact="0"/>
              <dgm:constr type="w" for="ch" forName="FirstChild" refType="w" fact="0.74"/>
              <dgm:constr type="h" for="ch" forName="FirstChild" refType="h"/>
              <dgm:constr type="r" for="ch" forName="Parent" refType="w"/>
              <dgm:constr type="t" for="ch" forName="Parent" refType="h" fact="0"/>
              <dgm:constr type="w" for="ch" forName="Parent" refType="w" fact="0.26"/>
              <dgm:constr type="h" for="ch" forName="Parent" refType="h"/>
            </dgm:constrLst>
          </dgm:else>
        </dgm:choose>
        <dgm:layoutNode name="FirstChild" styleLbl="revTx">
          <dgm:varLst>
            <dgm:chMax val="0"/>
            <dgm:chPref val="0"/>
            <dgm:bulletEnabled val="1"/>
          </dgm:varLst>
          <dgm:choose name="Name4">
            <dgm:if name="Name5" func="var" arg="dir" op="equ" val="norm">
              <dgm:alg type="tx">
                <dgm:param type="parTxLTRAlign" val="l"/>
                <dgm:param type="txAnchorVert" val="b"/>
                <dgm:param type="txAnchorVertCh" val="b"/>
                <dgm:param type="parTxRTLAlign" val="l"/>
              </dgm:alg>
            </dgm:if>
            <dgm:else name="Name6">
              <dgm:alg type="tx">
                <dgm:param type="parTxLTRAlign" val="r"/>
                <dgm:param type="shpTxLTRAlignCh" val="r"/>
                <dgm:param type="txAnchorVert" val="b"/>
                <dgm:param type="txAnchorVertCh" val="b"/>
                <dgm:param type="parTxRTLAlign" val="r"/>
              </dgm:alg>
            </dgm:else>
          </dgm:choose>
          <dgm:shape xmlns:r="http://schemas.openxmlformats.org/officeDocument/2006/relationships" type="rect" r:blip="">
            <dgm:adjLst/>
          </dgm:shape>
          <dgm:choose name="Name7">
            <dgm:if name="Name8" axis="ch" ptType="node" func="cnt" op="gte" val="1">
              <dgm:presOf axis="ch desOrSelf" ptType="node node" st="1 1" cnt="1 0"/>
            </dgm:if>
            <dgm:else name="Name9">
              <dgm:presOf/>
            </dgm:else>
          </dgm:choose>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layoutNode name="Parent" styleLbl="alignNode1">
          <dgm:varLst>
            <dgm:chMax val="3"/>
            <dgm:chPref val="3"/>
            <dgm:bulletEnabled val="1"/>
          </dgm:varLst>
          <dgm:alg type="tx">
            <dgm:param type="shpTxLTRAlignCh" val="ctr"/>
            <dgm:param type="txAnchorVertCh" val="mid"/>
          </dgm:alg>
          <dgm:shape xmlns:r="http://schemas.openxmlformats.org/officeDocument/2006/relationships" type="round2SameRect" r:blip="">
            <dgm:adjLst>
              <dgm:adj idx="1" val="0.1667"/>
              <dgm:adj idx="2" val="0"/>
            </dgm:adjLst>
          </dgm:shape>
          <dgm:presOf axis="self" ptType="node"/>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layoutNode name="Accent" styleLbl="parChTrans1D1">
          <dgm:alg type="sp"/>
          <dgm:shape xmlns:r="http://schemas.openxmlformats.org/officeDocument/2006/relationships" type="line" r:blip="" zOrderOff="-99999">
            <dgm:adjLst/>
          </dgm:shape>
          <dgm:presOf/>
        </dgm:layoutNode>
      </dgm:layoutNode>
      <dgm:choose name="Name10">
        <dgm:if name="Name11" axis="ch" ptType="node" st="2" cnt="1" func="cnt" op="gte" val="1">
          <dgm:layoutNode name="Child" styleLbl="revTx">
            <dgm:varLst>
              <dgm:chMax val="0"/>
              <dgm:chPref val="0"/>
              <dgm:bulletEnabled val="1"/>
            </dgm:varLst>
            <dgm:choose name="Name12">
              <dgm:if name="Name13" func="var" arg="dir" op="equ" val="norm">
                <dgm:alg type="tx">
                  <dgm:param type="stBulletLvl" val="1"/>
                  <dgm:param type="parTxLTRAlign" val="l"/>
                  <dgm:param type="parTxRTLAlign" val="l"/>
                  <dgm:param type="txAnchorVert" val="t"/>
                </dgm:alg>
              </dgm:if>
              <dgm:else name="Name14">
                <dgm:alg type="tx">
                  <dgm:param type="stBulletLvl" val="1"/>
                  <dgm:param type="parTxLTRAlign" val="r"/>
                  <dgm:param type="shpTxLTRAlignCh" val="r"/>
                  <dgm:param type="txAnchorVert" val="t"/>
                  <dgm:param type="parTxRTLAlign" val="r"/>
                </dgm:alg>
              </dgm:else>
            </dgm:choose>
            <dgm:shape xmlns:r="http://schemas.openxmlformats.org/officeDocument/2006/relationships" type="rect" r:blip="">
              <dgm:adjLst/>
            </dgm:shape>
            <dgm:presOf axis="ch desOrSelf" ptType="node node" st="2 1" cnt="0 0"/>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if>
        <dgm:else name="Name15"/>
      </dgm:choos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12.xml><?xml version="1.0" encoding="utf-8"?>
<dgm:layoutDef xmlns:dgm="http://schemas.openxmlformats.org/drawingml/2006/diagram" xmlns:a="http://schemas.openxmlformats.org/drawingml/2006/main" uniqueId="urn:diagrams.loki3.com/BracketList">
  <dgm:title val="Vertical Bracket List"/>
  <dgm:desc val="Use to show grouped blocks of information.  Works well with large amounts of Level 2 text."/>
  <dgm:catLst>
    <dgm:cat type="list" pri="4110"/>
    <dgm:cat type="officeonline" pri="3000"/>
  </dgm:catLst>
  <dgm:sampData>
    <dgm:dataModel>
      <dgm:ptLst>
        <dgm:pt modelId="0" type="doc"/>
        <dgm:pt modelId="1">
          <dgm:prSet phldr="1"/>
        </dgm:pt>
        <dgm:pt modelId="11">
          <dgm:prSet phldr="1"/>
        </dgm:pt>
        <dgm:pt modelId="2">
          <dgm:prSet phldr="1"/>
        </dgm:pt>
        <dgm:pt modelId="21">
          <dgm:prSet phldr="1"/>
        </dgm:pt>
      </dgm:ptLst>
      <dgm:cxnLst>
        <dgm:cxn modelId="3" srcId="0" destId="1" srcOrd="0" destOrd="0"/>
        <dgm:cxn modelId="4" srcId="1" destId="11" srcOrd="0" destOrd="0"/>
        <dgm:cxn modelId="5" srcId="0" destId="2" srcOrd="0" destOrd="0"/>
        <dgm:cxn modelId="6" srcId="2" destId="21" srcOrd="0" destOrd="0"/>
      </dgm:cxnLst>
      <dgm:bg/>
      <dgm:whole/>
    </dgm:dataModel>
  </dgm:sampData>
  <dgm:styleData useDef="1">
    <dgm:dataModel>
      <dgm:ptLst/>
      <dgm:bg/>
      <dgm:whole/>
    </dgm:dataModel>
  </dgm:styleData>
  <dgm:clrData useDef="1">
    <dgm:dataModel>
      <dgm:pt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V" refType="primFontSz" refFor="des" refForName="parTx" fact="0.1"/>
      <dgm:constr type="primFontSz" for="des" forName="parTx" val="65"/>
      <dgm:constr type="primFontSz" for="des" forName="desTx" refType="primFontSz" refFor="des" refForName="parTx"/>
      <dgm:constr type="h" for="des" forName="parTx" refType="primFontSz" refFor="des" refForName="parTx" fact="0.55"/>
      <dgm:constr type="h" for="des" forName="bracket" refType="primFontSz" refFor="des" refForName="parTx" fact="0.55"/>
      <dgm:constr type="h" for="des" forName="desTx" refType="primFontSz" refFor="des" refForName="parTx" fact="0.55"/>
    </dgm:constrLst>
    <dgm:ruleLst>
      <dgm:rule type="primFontSz" for="des" forName="parTx" val="5" fact="NaN" max="NaN"/>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Tx" refType="w" fact="0.25"/>
          <dgm:constr type="w" for="ch" forName="bracket" refType="w" fact="0.05"/>
          <dgm:constr type="w" for="ch" forName="spH" refType="w" fact="0.02"/>
          <dgm:constr type="w" for="ch" forName="desTx" refType="w" fact="0.68"/>
          <dgm:constr type="h" for="ch" forName="bracket" refType="h" refFor="ch" refForName="desTx" op="gte"/>
          <dgm:constr type="h" for="ch" forName="bracket" refType="h" refFor="ch" refForName="parTx" op="gte"/>
          <dgm:constr type="h" for="ch" forName="desTx" refType="h" refFor="ch" refForName="parTx" op="gte"/>
        </dgm:constrLst>
        <dgm:ruleLst/>
        <dgm:layoutNode name="parTx" styleLbl="revTx">
          <dgm:varLst>
            <dgm:chMax val="1"/>
            <dgm:bulletEnabled val="1"/>
          </dgm:varLst>
          <dgm:choose name="Name8">
            <dgm:if name="Name9" func="var" arg="dir" op="equ" val="norm">
              <dgm:alg type="tx">
                <dgm:param type="parTxLTRAlign" val="r"/>
              </dgm:alg>
            </dgm:if>
            <dgm:else name="Name10">
              <dgm:alg type="tx">
                <dgm:param type="parTxLTRAlign" val="l"/>
              </dgm:alg>
            </dgm:else>
          </dgm:choose>
          <dgm:shape xmlns:r="http://schemas.openxmlformats.org/officeDocument/2006/relationships" type="rect" r:blip="">
            <dgm:adjLst/>
          </dgm:shape>
          <dgm:presOf axis="self" ptType="node"/>
          <dgm:constrLst>
            <dgm:constr type="tMarg" refType="primFontSz" fact="0.2"/>
            <dgm:constr type="bMarg" refType="primFontSz" fact="0.2"/>
          </dgm:constrLst>
          <dgm:ruleLst>
            <dgm:rule type="h" val="INF" fact="NaN" max="NaN"/>
          </dgm:ruleLst>
        </dgm:layoutNode>
        <dgm:layoutNode name="bracket" styleLbl="parChTrans1D1">
          <dgm:alg type="sp"/>
          <dgm:choose name="Name11">
            <dgm:if name="Name12" func="var" arg="dir" op="equ" val="norm">
              <dgm:shape xmlns:r="http://schemas.openxmlformats.org/officeDocument/2006/relationships" type="leftBrace" r:blip="">
                <dgm:adjLst>
                  <dgm:adj idx="1" val="0.35"/>
                </dgm:adjLst>
              </dgm:shape>
            </dgm:if>
            <dgm:else name="Name13">
              <dgm:shape xmlns:r="http://schemas.openxmlformats.org/officeDocument/2006/relationships" rot="180" type="leftBrace" r:blip="">
                <dgm:adjLst>
                  <dgm:adj idx="1" val="0.35"/>
                </dgm:adjLst>
              </dgm:shape>
            </dgm:else>
          </dgm:choose>
          <dgm:presOf/>
        </dgm:layoutNode>
        <dgm:layoutNode name="spH">
          <dgm:alg type="sp"/>
        </dgm:layoutNode>
        <dgm:choose name="Name14">
          <dgm:if name="Name15" axis="ch" ptType="node" func="cnt" op="gte" val="1">
            <dgm:layoutNode name="desTx" styleLbl="node1">
              <dgm:varLst>
                <dgm:bulletEnabled val="1"/>
              </dgm:varLst>
              <dgm:alg type="tx">
                <dgm:param type="stBulletLvl" val="1"/>
                <dgm:param type="txAnchorVertCh" val="mid"/>
              </dgm:alg>
              <dgm:shape xmlns:r="http://schemas.openxmlformats.org/officeDocument/2006/relationships" type="rect" r:blip="">
                <dgm:adjLst/>
              </dgm:shape>
              <dgm:presOf axis="des" ptType="node"/>
              <dgm:constrLst>
                <dgm:constr type="secFontSz" refType="primFontSz"/>
                <dgm:constr type="tMarg" refType="primFontSz" fact="0.3"/>
                <dgm:constr type="bMarg" refType="primFontSz" fact="0.3"/>
                <dgm:constr type="lMarg" refType="primFontSz" fact="0.3"/>
                <dgm:constr type="rMarg" refType="primFontSz" fact="0.3"/>
              </dgm:constrLst>
              <dgm:ruleLst>
                <dgm:rule type="h" val="INF" fact="NaN" max="NaN"/>
              </dgm:ruleLst>
            </dgm:layoutNode>
          </dgm:if>
          <dgm:else name="Name16"/>
        </dgm:choose>
      </dgm:layoutNode>
      <dgm:forEach name="Name17" axis="followSib" ptType="sibTrans" cnt="1">
        <dgm:layoutNode name="spV">
          <dgm:alg type="sp"/>
        </dgm:layoutNode>
      </dgm:forEach>
    </dgm:forEach>
  </dgm:layoutNode>
</dgm:layoutDef>
</file>

<file path=ppt/diagrams/layout13.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radial5">
  <dgm:title val=""/>
  <dgm:desc val=""/>
  <dgm:catLst>
    <dgm:cat type="relationship" pri="23000"/>
    <dgm:cat type="cycle" pri="1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alg type="cycle">
          <dgm:param type="stAng" val="0"/>
          <dgm:param type="spanAng" val="360"/>
          <dgm:param type="ctrShpMap" val="fNode"/>
        </dgm:alg>
      </dgm:if>
      <dgm:else name="Name3">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parTrans" refType="w" refFor="ch" refForName="centerShape" fact="0.4"/>
      <dgm:constr type="w" for="ch" forName="node" refType="w" refFor="ch" refForName="centerShape" op="equ" fact="1.25"/>
      <dgm:constr type="sp" refType="w" refFor="ch" refForName="centerShape" op="equ" fact="0.4"/>
      <dgm:constr type="sibSp" refType="w" refFor="ch" refForName="node" fact="0.3"/>
      <dgm:constr type="primFontSz" for="ch" forName="centerShape" val="65"/>
      <dgm:constr type="primFontSz" for="des" forName="node" op="equ" val="65"/>
      <dgm:constr type="primFontSz" for="des" forName="node" refType="primFontSz" refFor="ch" refForName="centerShape" op="lte"/>
      <dgm:constr type="primFontSz" for="des" forName="connectorText" op="equ" val="55"/>
      <dgm:constr type="primFontSz" for="des" forName="connectorText" refType="primFontSz" refFor="ch" refForName="centerShape" op="lte" fact="0.8"/>
      <dgm:constr type="primFontSz" for="des" forName="connectorText" refType="primFontSz" refFor="des" refForName="node" op="lte"/>
    </dgm:constrLst>
    <dgm:choose name="Name4">
      <dgm:if name="Name5" axis="ch ch" ptType="node node" st="1 1" cnt="1 0" func="cnt" op="lte" val="6">
        <dgm:ruleLst>
          <dgm:rule type="w" for="ch" forName="node" val="NaN" fact="1" max="NaN"/>
        </dgm:ruleLst>
      </dgm:if>
      <dgm:if name="Name6" axis="ch ch" ptType="node node" st="1 1" cnt="1 0" func="cnt" op="lte" val="8">
        <dgm:ruleLst>
          <dgm:rule type="w" for="ch" forName="node" val="NaN" fact="0.9" max="NaN"/>
        </dgm:ruleLst>
      </dgm:if>
      <dgm:if name="Name7" axis="ch ch" ptType="node node" st="1 1" cnt="1 0" func="cnt" op="lte" val="10">
        <dgm:ruleLst>
          <dgm:rule type="w" for="ch" forName="node" val="NaN" fact="0.8" max="NaN"/>
        </dgm:ruleLst>
      </dgm:if>
      <dgm:if name="Name8" axis="ch ch" ptType="node node" st="1 1" cnt="1 0" func="cnt" op="lte" val="12">
        <dgm:ruleLst>
          <dgm:rule type="w" for="ch" forName="node" val="NaN" fact="0.7" max="NaN"/>
        </dgm:ruleLst>
      </dgm:if>
      <dgm:if name="Name9" axis="ch ch" ptType="node node" st="1 1" cnt="1 0" func="cnt" op="lte" val="14">
        <dgm:ruleLst>
          <dgm:rule type="w" for="ch" forName="node" val="NaN" fact="0.6" max="NaN"/>
        </dgm:ruleLst>
      </dgm:if>
      <dgm:else name="Name10">
        <dgm:ruleLst>
          <dgm:rule type="w" for="ch" forName="node" val="NaN" fact="0.5" max="NaN"/>
        </dgm:ruleLst>
      </dgm:else>
    </dgm:choose>
    <dgm:forEach name="Name11"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2" axis="ch">
        <dgm:forEach name="Name13" axis="self" ptType="parTrans">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h" refType="w" fact="0.85"/>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name="Name14"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w" val="INF" fact="NaN" max="NaN"/>
              <dgm:rule type="primFontSz" val="5" fact="NaN" max="NaN"/>
            </dgm:ruleLst>
          </dgm:layoutNode>
        </dgm:forEach>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9/3/layout/OpposingIdeas">
  <dgm:title val=""/>
  <dgm:desc val=""/>
  <dgm:catLst>
    <dgm:cat type="relationship" pri="3400"/>
  </dgm:catLst>
  <dgm:sampData>
    <dgm:dataModel>
      <dgm:ptLst>
        <dgm:pt modelId="0" type="doc"/>
        <dgm:pt modelId="10">
          <dgm:prSet phldr="1"/>
        </dgm:pt>
        <dgm:pt modelId="11">
          <dgm:prSet phldr="1"/>
        </dgm:pt>
        <dgm:pt modelId="20">
          <dgm:prSet phldr="1"/>
        </dgm:pt>
        <dgm:pt modelId="21">
          <dgm:prSet phldr="1"/>
        </dgm:pt>
      </dgm:ptLst>
      <dgm:cxnLst>
        <dgm:cxn modelId="30" srcId="0" destId="10" srcOrd="0" destOrd="0"/>
        <dgm:cxn modelId="12" srcId="10" destId="11" srcOrd="0" destOrd="0"/>
        <dgm:cxn modelId="40" srcId="0" destId="20" srcOrd="1" destOrd="0"/>
        <dgm:cxn modelId="22" srcId="20" destId="21" srcOrd="0" destOrd="0"/>
      </dgm:cxnLst>
      <dgm:bg/>
      <dgm:whole/>
    </dgm:dataModel>
  </dgm:sampData>
  <dgm:styleData>
    <dgm:dataModel>
      <dgm:ptLst>
        <dgm:pt modelId="0" type="doc"/>
        <dgm:pt modelId="10">
          <dgm:prSet phldr="1"/>
        </dgm:pt>
        <dgm:pt modelId="11">
          <dgm:prSet phldr="1"/>
        </dgm:pt>
        <dgm:pt modelId="20">
          <dgm:prSet phldr="1"/>
        </dgm:pt>
        <dgm:pt modelId="21">
          <dgm:prSet phldr="1"/>
        </dgm:pt>
      </dgm:ptLst>
      <dgm:cxnLst>
        <dgm:cxn modelId="30" srcId="0" destId="10" srcOrd="0" destOrd="0"/>
        <dgm:cxn modelId="12" srcId="10" destId="11" srcOrd="0" destOrd="0"/>
        <dgm:cxn modelId="40" srcId="0" destId="20" srcOrd="1" destOrd="0"/>
        <dgm:cxn modelId="22" srcId="20" destId="21" srcOrd="0" destOrd="0"/>
      </dgm:cxnLst>
      <dgm:bg/>
      <dgm:whole/>
    </dgm:dataModel>
  </dgm:styleData>
  <dgm:clrData>
    <dgm:dataModel>
      <dgm:ptLst>
        <dgm:pt modelId="0" type="doc"/>
        <dgm:pt modelId="10">
          <dgm:prSet phldr="1"/>
        </dgm:pt>
        <dgm:pt modelId="11">
          <dgm:prSet phldr="1"/>
        </dgm:pt>
        <dgm:pt modelId="20">
          <dgm:prSet phldr="1"/>
        </dgm:pt>
        <dgm:pt modelId="21">
          <dgm:prSet phldr="1"/>
        </dgm:pt>
      </dgm:ptLst>
      <dgm:cxnLst>
        <dgm:cxn modelId="30" srcId="0" destId="10" srcOrd="0" destOrd="0"/>
        <dgm:cxn modelId="12" srcId="10" destId="11" srcOrd="0" destOrd="0"/>
        <dgm:cxn modelId="40" srcId="0" destId="20" srcOrd="1" destOrd="0"/>
        <dgm:cxn modelId="22" srcId="20" destId="21" srcOrd="0" destOrd="0"/>
      </dgm:cxnLst>
      <dgm:bg/>
      <dgm:whole/>
    </dgm:dataModel>
  </dgm:clrData>
  <dgm:layoutNode name="Name0">
    <dgm:varLst>
      <dgm:chMax val="2"/>
      <dgm:dir/>
      <dgm:animOne val="branch"/>
      <dgm:animLvl val="lvl"/>
      <dgm:resizeHandles val="exact"/>
    </dgm:varLst>
    <dgm:choose name="Name1">
      <dgm:if name="Name2" axis="ch" ptType="node" func="cnt" op="lte" val="1">
        <dgm:alg type="composite">
          <dgm:param type="ar" val="0.9928"/>
        </dgm:alg>
      </dgm:if>
      <dgm:else name="Name3">
        <dgm:alg type="composite">
          <dgm:param type="ar" val="1.6364"/>
        </dgm:alg>
      </dgm:else>
    </dgm:choose>
    <dgm:shape xmlns:r="http://schemas.openxmlformats.org/officeDocument/2006/relationships" r:blip="">
      <dgm:adjLst/>
    </dgm:shape>
    <dgm:choose name="Name4">
      <dgm:if name="Name5" func="var" arg="dir" op="equ" val="norm">
        <dgm:choose name="Name6">
          <dgm:if name="Name7" axis="ch" ptType="node" func="cnt" op="lte" val="1">
            <dgm:constrLst>
              <dgm:constr type="primFontSz" for="des" forName="ParentText1" op="equ" val="65"/>
              <dgm:constr type="primFontSz" for="des" forName="ParentText2" refType="primFontSz" refFor="des" refForName="ParentText1" op="equ"/>
              <dgm:constr type="primFontSz" for="des" forName="ChildText1" op="equ" val="65"/>
              <dgm:constr type="primFontSz" for="des" forName="ChildText2" refType="primFontSz" refFor="des" refForName="ChildText1" op="equ"/>
              <dgm:constr type="l" for="ch" forName="ChildText1" refType="w" fact="0.2963"/>
              <dgm:constr type="t" for="ch" forName="ChildText1" refType="h" fact="0.2722"/>
              <dgm:constr type="w" for="ch" forName="ChildText1" refType="w" fact="0.6534"/>
              <dgm:constr type="h" for="ch" forName="ChildText1" refType="h" fact="0.6682"/>
              <dgm:constr type="l" for="ch" forName="Background" refType="w" fact="0.246"/>
              <dgm:constr type="t" for="ch" forName="Background" refType="h" fact="0.2125"/>
              <dgm:constr type="w" for="ch" forName="Background" refType="w" fact="0.754"/>
              <dgm:constr type="h" for="ch" forName="Background" refType="h" fact="0.7875"/>
              <dgm:constr type="l" for="ch" forName="ParentText1" refType="w" fact="0"/>
              <dgm:constr type="t" for="ch" forName="ParentText1" refType="h" fact="0"/>
              <dgm:constr type="w" for="ch" forName="ParentText1" refType="w" fact="0.234"/>
              <dgm:constr type="h" for="ch" forName="ParentText1" refType="h" fact="0.8713"/>
              <dgm:constr type="l" for="ch" forName="ParentShape1" refType="w" fact="0"/>
              <dgm:constr type="t" for="ch" forName="ParentShape1" refType="h" fact="0"/>
              <dgm:constr type="w" for="ch" forName="ParentShape1" refType="w" fact="0.234"/>
              <dgm:constr type="h" for="ch" forName="ParentShape1" refType="h" fact="0.8713"/>
            </dgm:constrLst>
          </dgm:if>
          <dgm:else name="Name8">
            <dgm:constrLst>
              <dgm:constr type="primFontSz" for="des" forName="ParentText1" op="equ" val="65"/>
              <dgm:constr type="primFontSz" for="des" forName="ParentText2" refType="primFontSz" refFor="des" refForName="ParentText1" op="equ"/>
              <dgm:constr type="primFontSz" for="des" forName="ChildText1" op="equ" val="65"/>
              <dgm:constr type="primFontSz" for="des" forName="ChildText2" refType="primFontSz" refFor="des" refForName="ChildText1" op="equ"/>
              <dgm:constr type="l" for="ch" forName="ChildText1" refType="w" fact="0.15"/>
              <dgm:constr type="t" for="ch" forName="ChildText1" refType="h" fact="0.22"/>
              <dgm:constr type="w" for="ch" forName="ChildText1" refType="w" fact="0.325"/>
              <dgm:constr type="h" for="ch" forName="ChildText1" refType="h" fact="0.56"/>
              <dgm:constr type="l" for="ch" forName="ChildText2" refType="w" fact="0.525"/>
              <dgm:constr type="t" for="ch" forName="ChildText2" refType="h" fact="0.22"/>
              <dgm:constr type="w" for="ch" forName="ChildText2" refType="w" fact="0.325"/>
              <dgm:constr type="h" for="ch" forName="ChildText2" refType="h" fact="0.56"/>
              <dgm:constr type="l" for="ch" forName="Background" refType="w" fact="0.125"/>
              <dgm:constr type="t" for="ch" forName="Background" refType="h" fact="0.17"/>
              <dgm:constr type="w" for="ch" forName="Background" refType="w" fact="0.75"/>
              <dgm:constr type="h" for="ch" forName="Background" refType="h" fact="0.66"/>
              <dgm:constr type="l" for="ch" forName="ParentText1" refType="w" fact="0"/>
              <dgm:constr type="t" for="ch" forName="ParentText1" refType="h" fact="0"/>
              <dgm:constr type="w" for="ch" forName="ParentText1" refType="w" fact="0.125"/>
              <dgm:constr type="h" for="ch" forName="ParentText1" refType="h" fact="0.72"/>
              <dgm:constr type="l" for="ch" forName="ParentShape1" refType="w" fact="0"/>
              <dgm:constr type="t" for="ch" forName="ParentShape1" refType="h" fact="0"/>
              <dgm:constr type="w" for="ch" forName="ParentShape1" refType="w" fact="0.125"/>
              <dgm:constr type="h" for="ch" forName="ParentShape1" refType="h" fact="0.72"/>
              <dgm:constr type="l" for="ch" forName="ParentText2" refType="w" fact="0.875"/>
              <dgm:constr type="t" for="ch" forName="ParentText2" refType="h" fact="0.28"/>
              <dgm:constr type="w" for="ch" forName="ParentText2" refType="w" fact="0.125"/>
              <dgm:constr type="h" for="ch" forName="ParentText2" refType="h" fact="0.72"/>
              <dgm:constr type="l" for="ch" forName="ParentShape2" refType="w" fact="0.875"/>
              <dgm:constr type="t" for="ch" forName="ParentShape2" refType="h" fact="0.28"/>
              <dgm:constr type="w" for="ch" forName="ParentShape2" refType="w" fact="0.125"/>
              <dgm:constr type="h" for="ch" forName="ParentShape2" refType="h" fact="0.72"/>
              <dgm:constr type="l" for="ch" forName="Divider" refType="w" fact="0.5"/>
              <dgm:constr type="t" for="ch" forName="Divider" refType="h" fact="0.24"/>
              <dgm:constr type="w" for="ch" forName="Divider" refType="w" fact="0.0001"/>
              <dgm:constr type="h" for="ch" forName="Divider" refType="h" fact="0.52"/>
            </dgm:constrLst>
          </dgm:else>
        </dgm:choose>
      </dgm:if>
      <dgm:else name="Name9">
        <dgm:choose name="Name10">
          <dgm:if name="Name11" axis="ch" ptType="node" func="cnt" op="lte" val="1">
            <dgm:constrLst>
              <dgm:constr type="primFontSz" for="des" forName="ParentText1" op="equ" val="65"/>
              <dgm:constr type="primFontSz" for="des" forName="ParentText2" refType="primFontSz" refFor="des" refForName="ParentText1" op="equ"/>
              <dgm:constr type="primFontSz" for="des" forName="ChildText1" op="equ" val="65"/>
              <dgm:constr type="primFontSz" for="des" forName="ChildText2" refType="primFontSz" refFor="des" refForName="ChildText1" op="equ"/>
              <dgm:constr type="r" for="ch" forName="ChildText1" refType="w" fact="-0.2455"/>
              <dgm:constr type="t" for="ch" forName="ChildText1" refType="h" fact="0.2651"/>
              <dgm:constr type="w" for="ch" forName="ChildText1" refType="w" fact="0.5351"/>
              <dgm:constr type="h" for="ch" forName="ChildText1" refType="h" fact="0.56"/>
              <dgm:constr type="r" for="ch" forName="Background" refType="w" fact="-0.246"/>
              <dgm:constr type="t" for="ch" forName="Background" refType="h" fact="0.2125"/>
              <dgm:constr type="w" for="ch" forName="Background" refType="w" fact="0.754"/>
              <dgm:constr type="h" for="ch" forName="Background" refType="h" fact="0.7875"/>
              <dgm:constr type="r" for="ch" forName="ParentText1" refType="w" fact="0"/>
              <dgm:constr type="t" for="ch" forName="ParentText1" refType="h" fact="0"/>
              <dgm:constr type="w" for="ch" forName="ParentText1" refType="w" fact="0.234"/>
              <dgm:constr type="h" for="ch" forName="ParentText1" refType="h" fact="0.8713"/>
              <dgm:constr type="r" for="ch" forName="ParentShape1" refType="w" fact="0"/>
              <dgm:constr type="t" for="ch" forName="ParentShape1" refType="h" fact="0"/>
              <dgm:constr type="w" for="ch" forName="ParentShape1" refType="w" fact="0.234"/>
              <dgm:constr type="h" for="ch" forName="ParentShape1" refType="h" fact="0.8713"/>
            </dgm:constrLst>
          </dgm:if>
          <dgm:else name="Name12">
            <dgm:constrLst>
              <dgm:constr type="primFontSz" for="des" forName="ParentText1" op="equ" val="65"/>
              <dgm:constr type="primFontSz" for="des" forName="ParentText2" refType="primFontSz" refFor="des" refForName="ParentText1" op="equ"/>
              <dgm:constr type="primFontSz" for="des" forName="ChildText1" op="equ" val="65"/>
              <dgm:constr type="primFontSz" for="des" forName="ChildText2" refType="primFontSz" refFor="des" refForName="ChildText1" op="equ"/>
              <dgm:constr type="r" for="ch" forName="ChildText1" refType="w" fact="-0.15"/>
              <dgm:constr type="t" for="ch" forName="ChildText1" refType="h" fact="0.22"/>
              <dgm:constr type="w" for="ch" forName="ChildText1" refType="w" fact="0.325"/>
              <dgm:constr type="h" for="ch" forName="ChildText1" refType="h" fact="0.56"/>
              <dgm:constr type="r" for="ch" forName="ChildText2" refType="w" fact="-0.525"/>
              <dgm:constr type="t" for="ch" forName="ChildText2" refType="h" fact="0.22"/>
              <dgm:constr type="w" for="ch" forName="ChildText2" refType="w" fact="0.325"/>
              <dgm:constr type="h" for="ch" forName="ChildText2" refType="h" fact="0.56"/>
              <dgm:constr type="r" for="ch" forName="Background" refType="w" fact="-0.125"/>
              <dgm:constr type="t" for="ch" forName="Background" refType="h" fact="0.17"/>
              <dgm:constr type="w" for="ch" forName="Background" refType="w" fact="0.75"/>
              <dgm:constr type="h" for="ch" forName="Background" refType="h" fact="0.66"/>
              <dgm:constr type="r" for="ch" forName="ParentText1" refType="w" fact="0"/>
              <dgm:constr type="t" for="ch" forName="ParentText1" refType="h" fact="0"/>
              <dgm:constr type="w" for="ch" forName="ParentText1" refType="w" fact="0.125"/>
              <dgm:constr type="h" for="ch" forName="ParentText1" refType="h" fact="0.72"/>
              <dgm:constr type="r" for="ch" forName="ParentShape1" refType="w" fact="0"/>
              <dgm:constr type="t" for="ch" forName="ParentShape1" refType="h" fact="0"/>
              <dgm:constr type="w" for="ch" forName="ParentShape1" refType="w" fact="0.125"/>
              <dgm:constr type="h" for="ch" forName="ParentShape1" refType="h" fact="0.72"/>
              <dgm:constr type="r" for="ch" forName="ParentText2" refType="w" fact="-0.875"/>
              <dgm:constr type="t" for="ch" forName="ParentText2" refType="h" fact="0.28"/>
              <dgm:constr type="w" for="ch" forName="ParentText2" refType="w" fact="0.125"/>
              <dgm:constr type="h" for="ch" forName="ParentText2" refType="h" fact="0.72"/>
              <dgm:constr type="r" for="ch" forName="ParentShape2" refType="w" fact="-0.875"/>
              <dgm:constr type="t" for="ch" forName="ParentShape2" refType="h" fact="0.28"/>
              <dgm:constr type="w" for="ch" forName="ParentShape2" refType="w" fact="0.125"/>
              <dgm:constr type="h" for="ch" forName="ParentShape2" refType="h" fact="0.72"/>
              <dgm:constr type="r" for="ch" forName="Divider" refType="w" fact="-0.5"/>
              <dgm:constr type="t" for="ch" forName="Divider" refType="h" fact="0.24"/>
              <dgm:constr type="w" for="ch" forName="Divider" refType="w" fact="0.0001"/>
              <dgm:constr type="h" for="ch" forName="Divider" refType="h" fact="0.52"/>
            </dgm:constrLst>
          </dgm:else>
        </dgm:choose>
      </dgm:else>
    </dgm:choose>
    <dgm:choose name="Name13">
      <dgm:if name="Name14" axis="ch" ptType="node" func="cnt" op="gte" val="1">
        <dgm:layoutNode name="Background" styleLbl="node1">
          <dgm:alg type="sp"/>
          <dgm:choose name="Name15">
            <dgm:if name="Name16" func="var" arg="dir" op="equ" val="norm">
              <dgm:shape xmlns:r="http://schemas.openxmlformats.org/officeDocument/2006/relationships" type="round2DiagRect" r:blip="">
                <dgm:adjLst>
                  <dgm:adj idx="1" val="0"/>
                  <dgm:adj idx="2" val="0.1667"/>
                </dgm:adjLst>
              </dgm:shape>
            </dgm:if>
            <dgm:else name="Name17">
              <dgm:shape xmlns:r="http://schemas.openxmlformats.org/officeDocument/2006/relationships" type="round2DiagRect" r:blip="">
                <dgm:adjLst>
                  <dgm:adj idx="1" val="0.1667"/>
                  <dgm:adj idx="2" val="0"/>
                </dgm:adjLst>
              </dgm:shape>
            </dgm:else>
          </dgm:choose>
          <dgm:presOf/>
        </dgm:layoutNode>
        <dgm:choose name="Name18">
          <dgm:if name="Name19" axis="ch" ptType="node" func="cnt" op="gte" val="2">
            <dgm:layoutNode name="Divider" styleLbl="callout">
              <dgm:alg type="sp"/>
              <dgm:shape xmlns:r="http://schemas.openxmlformats.org/officeDocument/2006/relationships" type="line" r:blip="">
                <dgm:adjLst/>
              </dgm:shape>
              <dgm:presOf/>
            </dgm:layoutNode>
          </dgm:if>
          <dgm:else name="Name20"/>
        </dgm:choose>
        <dgm:layoutNode name="ChildText1" styleLbl="revTx">
          <dgm:varLst>
            <dgm:chMax val="0"/>
            <dgm:chPref val="0"/>
            <dgm:bulletEnabled val="1"/>
          </dgm:varLst>
          <dgm:alg type="tx">
            <dgm:param type="parTxLTRAlign" val="l"/>
            <dgm:param type="txAnchorVert" val="t"/>
          </dgm:alg>
          <dgm:shape xmlns:r="http://schemas.openxmlformats.org/officeDocument/2006/relationships" type="rect" r:blip="" hideGeom="1">
            <dgm:adjLst/>
          </dgm:shape>
          <dgm:presOf axis="ch des"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21">
          <dgm:if name="Name22" axis="ch" ptType="node" func="cnt" op="gte" val="2">
            <dgm:layoutNode name="ChildText2" styleLbl="revTx">
              <dgm:varLst>
                <dgm:chMax val="0"/>
                <dgm:chPref val="0"/>
                <dgm:bulletEnabled val="1"/>
              </dgm:varLst>
              <dgm:alg type="tx">
                <dgm:param type="parTxLTRAlign" val="l"/>
                <dgm:param type="txAnchorVert" val="t"/>
              </dgm:alg>
              <dgm:shape xmlns:r="http://schemas.openxmlformats.org/officeDocument/2006/relationships" type="rect" r:blip="" hideGeom="1">
                <dgm:adjLst/>
              </dgm:shape>
              <dgm:presOf axis="ch des"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23"/>
        </dgm:choose>
        <dgm:layoutNode name="ParentText1" styleLbl="revTx">
          <dgm:varLst>
            <dgm:chMax val="1"/>
            <dgm:chPref val="1"/>
          </dgm:varLst>
          <dgm:choose name="Name24">
            <dgm:if name="Name25" func="var" arg="dir" op="equ" val="norm">
              <dgm:alg type="tx">
                <dgm:param type="parTxLTRAlign" val="r"/>
                <dgm:param type="shpTxLTRAlignCh" val="r"/>
                <dgm:param type="txAnchorVertCh" val="mid"/>
                <dgm:param type="autoTxRot" val="grav"/>
              </dgm:alg>
            </dgm:if>
            <dgm:else name="Name26">
              <dgm:alg type="tx">
                <dgm:param type="parTxLTRAlign" val="l"/>
                <dgm:param type="shpTxLTRAlignCh" val="r"/>
                <dgm:param type="txAnchorVertCh" val="mid"/>
                <dgm:param type="autoTxRot" val="grav"/>
              </dgm:alg>
            </dgm:else>
          </dgm:choose>
          <dgm:choose name="Name27">
            <dgm:if name="Name28" func="var" arg="dir" op="equ" val="norm">
              <dgm:shape xmlns:r="http://schemas.openxmlformats.org/officeDocument/2006/relationships" rot="-90" type="rightArrow" r:blip="" hideGeom="1">
                <dgm:adjLst>
                  <dgm:adj idx="1" val="0.4983"/>
                  <dgm:adj idx="2" val="0.6066"/>
                </dgm:adjLst>
              </dgm:shape>
            </dgm:if>
            <dgm:else name="Name29">
              <dgm:shape xmlns:r="http://schemas.openxmlformats.org/officeDocument/2006/relationships" rot="90" type="leftArrow" r:blip="" hideGeom="1">
                <dgm:adjLst>
                  <dgm:adj idx="1" val="0.4983"/>
                  <dgm:adj idx="2" val="0.6066"/>
                </dgm:adjLst>
              </dgm:shape>
            </dgm:else>
          </dgm:choose>
          <dgm:presOf axis="ch 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ParentShape1" styleLbl="alignImgPlace1">
          <dgm:varLst/>
          <dgm:alg type="sp"/>
          <dgm:presOf axis="ch self" ptType="node node" st="1 1" cnt="1 0"/>
          <dgm:choose name="Name30">
            <dgm:if name="Name31" func="var" arg="dir" op="equ" val="norm">
              <dgm:shape xmlns:r="http://schemas.openxmlformats.org/officeDocument/2006/relationships" rot="-90" type="rightArrow" r:blip="">
                <dgm:adjLst>
                  <dgm:adj idx="1" val="0.4983"/>
                  <dgm:adj idx="2" val="0.6066"/>
                </dgm:adjLst>
              </dgm:shape>
            </dgm:if>
            <dgm:else name="Name32">
              <dgm:shape xmlns:r="http://schemas.openxmlformats.org/officeDocument/2006/relationships" rot="90" type="leftArrow" r:blip="">
                <dgm:adjLst>
                  <dgm:adj idx="1" val="0.4983"/>
                  <dgm:adj idx="2" val="0.6066"/>
                </dgm:adjLst>
              </dgm:shape>
            </dgm:else>
          </dgm:choose>
        </dgm:layoutNode>
        <dgm:choose name="Name33">
          <dgm:if name="Name34" axis="ch" ptType="node" func="cnt" op="gte" val="2">
            <dgm:layoutNode name="ParentText2" styleLbl="revTx">
              <dgm:varLst>
                <dgm:chMax val="1"/>
                <dgm:chPref val="1"/>
              </dgm:varLst>
              <dgm:choose name="Name35">
                <dgm:if name="Name36" func="var" arg="dir" op="equ" val="norm">
                  <dgm:alg type="tx">
                    <dgm:param type="parTxLTRAlign" val="r"/>
                    <dgm:param type="shpTxLTRAlignCh" val="r"/>
                    <dgm:param type="txAnchorVertCh" val="mid"/>
                    <dgm:param type="autoTxRot" val="grav"/>
                  </dgm:alg>
                </dgm:if>
                <dgm:else name="Name37">
                  <dgm:alg type="tx">
                    <dgm:param type="parTxLTRAlign" val="l"/>
                    <dgm:param type="shpTxLTRAlignCh" val="r"/>
                    <dgm:param type="txAnchorVertCh" val="mid"/>
                    <dgm:param type="autoTxRot" val="grav"/>
                  </dgm:alg>
                </dgm:else>
              </dgm:choose>
              <dgm:choose name="Name38">
                <dgm:if name="Name39" func="var" arg="dir" op="equ" val="norm">
                  <dgm:shape xmlns:r="http://schemas.openxmlformats.org/officeDocument/2006/relationships" rot="90" type="rightArrow" r:blip="" hideGeom="1">
                    <dgm:adjLst>
                      <dgm:adj idx="1" val="0.4983"/>
                      <dgm:adj idx="2" val="0.6066"/>
                    </dgm:adjLst>
                  </dgm:shape>
                </dgm:if>
                <dgm:else name="Name40">
                  <dgm:shape xmlns:r="http://schemas.openxmlformats.org/officeDocument/2006/relationships" rot="-90" type="leftArrow" r:blip="" hideGeom="1">
                    <dgm:adjLst>
                      <dgm:adj idx="1" val="0.4983"/>
                      <dgm:adj idx="2" val="0.6066"/>
                    </dgm:adjLst>
                  </dgm:shape>
                </dgm:else>
              </dgm:choose>
              <dgm:presOf axis="ch 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ParentShape2" styleLbl="alignImgPlace1">
              <dgm:varLst/>
              <dgm:alg type="sp"/>
              <dgm:choose name="Name41">
                <dgm:if name="Name42" func="var" arg="dir" op="equ" val="norm">
                  <dgm:shape xmlns:r="http://schemas.openxmlformats.org/officeDocument/2006/relationships" rot="90" type="rightArrow" r:blip="">
                    <dgm:adjLst>
                      <dgm:adj idx="1" val="0.4983"/>
                      <dgm:adj idx="2" val="0.6066"/>
                    </dgm:adjLst>
                  </dgm:shape>
                </dgm:if>
                <dgm:else name="Name43">
                  <dgm:shape xmlns:r="http://schemas.openxmlformats.org/officeDocument/2006/relationships" rot="-90" type="leftArrow" r:blip="">
                    <dgm:adjLst>
                      <dgm:adj idx="1" val="0.4983"/>
                      <dgm:adj idx="2" val="0.6066"/>
                    </dgm:adjLst>
                  </dgm:shape>
                </dgm:else>
              </dgm:choose>
              <dgm:presOf axis="ch self" ptType="node node" st="2 1" cnt="1 0"/>
            </dgm:layoutNode>
          </dgm:if>
          <dgm:else name="Name44"/>
        </dgm:choose>
      </dgm:if>
      <dgm:else name="Name45"/>
    </dgm:choose>
  </dgm:layoutNode>
</dgm:layoutDef>
</file>

<file path=ppt/diagrams/layout7.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8.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9.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9099" cy="496967"/>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sz="quarter" idx="1"/>
          </p:nvPr>
        </p:nvSpPr>
        <p:spPr>
          <a:xfrm>
            <a:off x="3854939" y="0"/>
            <a:ext cx="2949099" cy="496967"/>
          </a:xfrm>
          <a:prstGeom prst="rect">
            <a:avLst/>
          </a:prstGeom>
        </p:spPr>
        <p:txBody>
          <a:bodyPr vert="horz" lIns="91440" tIns="45720" rIns="91440" bIns="45720" rtlCol="0"/>
          <a:lstStyle>
            <a:lvl1pPr algn="r">
              <a:defRPr sz="1200"/>
            </a:lvl1pPr>
          </a:lstStyle>
          <a:p>
            <a:fld id="{FE5B4EDC-59C0-49C7-8ADA-5A781B329E02}" type="datetimeFigureOut">
              <a:rPr lang="en-US"/>
              <a:t>1/22/2022</a:t>
            </a:fld>
            <a:endParaRPr/>
          </a:p>
        </p:txBody>
      </p:sp>
      <p:sp>
        <p:nvSpPr>
          <p:cNvPr id="4" name="Footer Placeholder 3"/>
          <p:cNvSpPr>
            <a:spLocks noGrp="1"/>
          </p:cNvSpPr>
          <p:nvPr>
            <p:ph type="ftr" sz="quarter" idx="2"/>
          </p:nvPr>
        </p:nvSpPr>
        <p:spPr>
          <a:xfrm>
            <a:off x="0" y="9440646"/>
            <a:ext cx="2949099" cy="496967"/>
          </a:xfrm>
          <a:prstGeom prst="rect">
            <a:avLst/>
          </a:prstGeom>
        </p:spPr>
        <p:txBody>
          <a:bodyPr vert="horz" lIns="91440" tIns="45720" rIns="91440" bIns="45720" rtlCol="0" anchor="b"/>
          <a:lstStyle>
            <a:lvl1pPr algn="l">
              <a:defRPr sz="1200"/>
            </a:lvl1pPr>
          </a:lstStyle>
          <a:p>
            <a:endParaRPr/>
          </a:p>
        </p:txBody>
      </p:sp>
      <p:sp>
        <p:nvSpPr>
          <p:cNvPr id="5" name="Slide Number Placeholder 4"/>
          <p:cNvSpPr>
            <a:spLocks noGrp="1"/>
          </p:cNvSpPr>
          <p:nvPr>
            <p:ph type="sldNum" sz="quarter" idx="3"/>
          </p:nvPr>
        </p:nvSpPr>
        <p:spPr>
          <a:xfrm>
            <a:off x="3854939" y="9440646"/>
            <a:ext cx="2949099" cy="496967"/>
          </a:xfrm>
          <a:prstGeom prst="rect">
            <a:avLst/>
          </a:prstGeom>
        </p:spPr>
        <p:txBody>
          <a:bodyPr vert="horz" lIns="91440" tIns="45720" rIns="91440" bIns="45720" rtlCol="0" anchor="b"/>
          <a:lstStyle>
            <a:lvl1pPr algn="r">
              <a:defRPr sz="1200"/>
            </a:lvl1pPr>
          </a:lstStyle>
          <a:p>
            <a:fld id="{79429053-DC2A-4342-ADD4-2FD729D91E2C}" type="slidenum">
              <a:rPr/>
              <a:t>‹#›</a:t>
            </a:fld>
            <a:endParaRPr/>
          </a:p>
        </p:txBody>
      </p:sp>
    </p:spTree>
    <p:extLst>
      <p:ext uri="{BB962C8B-B14F-4D97-AF65-F5344CB8AC3E}">
        <p14:creationId xmlns:p14="http://schemas.microsoft.com/office/powerpoint/2010/main" val="423204575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9099" cy="496967"/>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3854939" y="0"/>
            <a:ext cx="2949099" cy="496967"/>
          </a:xfrm>
          <a:prstGeom prst="rect">
            <a:avLst/>
          </a:prstGeom>
        </p:spPr>
        <p:txBody>
          <a:bodyPr vert="horz" lIns="91440" tIns="45720" rIns="91440" bIns="45720" rtlCol="0"/>
          <a:lstStyle>
            <a:lvl1pPr algn="r">
              <a:defRPr sz="1200"/>
            </a:lvl1pPr>
          </a:lstStyle>
          <a:p>
            <a:fld id="{F2D8D46A-B586-417D-BFBD-8C8FE0AAF762}" type="datetimeFigureOut">
              <a:rPr lang="en-US"/>
              <a:t>1/22/2022</a:t>
            </a:fld>
            <a:endParaRPr/>
          </a:p>
        </p:txBody>
      </p:sp>
      <p:sp>
        <p:nvSpPr>
          <p:cNvPr id="4" name="Slide Image Placeholder 3"/>
          <p:cNvSpPr>
            <a:spLocks noGrp="1" noRot="1" noChangeAspect="1"/>
          </p:cNvSpPr>
          <p:nvPr>
            <p:ph type="sldImg" idx="2"/>
          </p:nvPr>
        </p:nvSpPr>
        <p:spPr>
          <a:xfrm>
            <a:off x="92075" y="746125"/>
            <a:ext cx="6621463" cy="3725863"/>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680562" y="4721186"/>
            <a:ext cx="5444490" cy="4472702"/>
          </a:xfrm>
          <a:prstGeom prst="rect">
            <a:avLst/>
          </a:prstGeom>
        </p:spPr>
        <p:txBody>
          <a:bodyPr vert="horz" lIns="91440" tIns="45720" rIns="91440" bIns="45720" rtlCol="0"/>
          <a:lstStyle/>
          <a:p>
            <a:pPr lvl="0"/>
            <a:r>
              <a:t>Click to edit Master text styles</a:t>
            </a:r>
          </a:p>
          <a:p>
            <a:pPr lvl="1"/>
            <a:r>
              <a:t>Second level</a:t>
            </a:r>
          </a:p>
          <a:p>
            <a:pPr lvl="2"/>
            <a:r>
              <a:t>Third level</a:t>
            </a:r>
          </a:p>
          <a:p>
            <a:pPr lvl="3"/>
            <a:r>
              <a:t>Fourth level</a:t>
            </a:r>
          </a:p>
          <a:p>
            <a:pPr lvl="4"/>
            <a:r>
              <a:t>Fifth level</a:t>
            </a:r>
          </a:p>
        </p:txBody>
      </p:sp>
      <p:sp>
        <p:nvSpPr>
          <p:cNvPr id="6" name="Footer Placeholder 5"/>
          <p:cNvSpPr>
            <a:spLocks noGrp="1"/>
          </p:cNvSpPr>
          <p:nvPr>
            <p:ph type="ftr" sz="quarter" idx="4"/>
          </p:nvPr>
        </p:nvSpPr>
        <p:spPr>
          <a:xfrm>
            <a:off x="0" y="9440646"/>
            <a:ext cx="2949099" cy="496967"/>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3854939" y="9440646"/>
            <a:ext cx="2949099" cy="496967"/>
          </a:xfrm>
          <a:prstGeom prst="rect">
            <a:avLst/>
          </a:prstGeom>
        </p:spPr>
        <p:txBody>
          <a:bodyPr vert="horz" lIns="91440" tIns="45720" rIns="91440" bIns="45720" rtlCol="0" anchor="b"/>
          <a:lstStyle>
            <a:lvl1pPr algn="r">
              <a:defRPr sz="1200"/>
            </a:lvl1pPr>
          </a:lstStyle>
          <a:p>
            <a:fld id="{3EBA5BD7-F043-4D1B-AA17-CD412FC534DE}" type="slidenum">
              <a:rPr/>
              <a:t>‹#›</a:t>
            </a:fld>
            <a:endParaRPr/>
          </a:p>
        </p:txBody>
      </p:sp>
    </p:spTree>
    <p:extLst>
      <p:ext uri="{BB962C8B-B14F-4D97-AF65-F5344CB8AC3E}">
        <p14:creationId xmlns:p14="http://schemas.microsoft.com/office/powerpoint/2010/main" val="276705785"/>
      </p:ext>
    </p:extLst>
  </p:cSld>
  <p:clrMap bg1="lt1" tx1="dk1" bg2="lt2" tx2="dk2" accent1="accent1" accent2="accent2" accent3="accent3" accent4="accent4" accent5="accent5" accent6="accent6" hlink="hlink" folHlink="folHlink"/>
  <p:notesStyle>
    <a:lvl1pPr marL="0" algn="l" defTabSz="1218987" rtl="0" eaLnBrk="1" latinLnBrk="0" hangingPunct="1">
      <a:defRPr sz="1600" kern="1200">
        <a:solidFill>
          <a:schemeClr val="tx1"/>
        </a:solidFill>
        <a:latin typeface="+mn-lt"/>
        <a:ea typeface="+mn-ea"/>
        <a:cs typeface="+mn-cs"/>
      </a:defRPr>
    </a:lvl1pPr>
    <a:lvl2pPr marL="609493" algn="l" defTabSz="1218987" rtl="0" eaLnBrk="1" latinLnBrk="0" hangingPunct="1">
      <a:defRPr sz="1600" kern="1200">
        <a:solidFill>
          <a:schemeClr val="tx1"/>
        </a:solidFill>
        <a:latin typeface="+mn-lt"/>
        <a:ea typeface="+mn-ea"/>
        <a:cs typeface="+mn-cs"/>
      </a:defRPr>
    </a:lvl2pPr>
    <a:lvl3pPr marL="1218987" algn="l" defTabSz="1218987" rtl="0" eaLnBrk="1" latinLnBrk="0" hangingPunct="1">
      <a:defRPr sz="1600" kern="1200">
        <a:solidFill>
          <a:schemeClr val="tx1"/>
        </a:solidFill>
        <a:latin typeface="+mn-lt"/>
        <a:ea typeface="+mn-ea"/>
        <a:cs typeface="+mn-cs"/>
      </a:defRPr>
    </a:lvl3pPr>
    <a:lvl4pPr marL="1828480" algn="l" defTabSz="1218987" rtl="0" eaLnBrk="1" latinLnBrk="0" hangingPunct="1">
      <a:defRPr sz="1600" kern="1200">
        <a:solidFill>
          <a:schemeClr val="tx1"/>
        </a:solidFill>
        <a:latin typeface="+mn-lt"/>
        <a:ea typeface="+mn-ea"/>
        <a:cs typeface="+mn-cs"/>
      </a:defRPr>
    </a:lvl4pPr>
    <a:lvl5pPr marL="2437973" algn="l" defTabSz="1218987" rtl="0" eaLnBrk="1" latinLnBrk="0" hangingPunct="1">
      <a:defRPr sz="1600" kern="1200">
        <a:solidFill>
          <a:schemeClr val="tx1"/>
        </a:solidFill>
        <a:latin typeface="+mn-lt"/>
        <a:ea typeface="+mn-ea"/>
        <a:cs typeface="+mn-cs"/>
      </a:defRPr>
    </a:lvl5pPr>
    <a:lvl6pPr marL="3047467" algn="l" defTabSz="1218987" rtl="0" eaLnBrk="1" latinLnBrk="0" hangingPunct="1">
      <a:defRPr sz="1600" kern="1200">
        <a:solidFill>
          <a:schemeClr val="tx1"/>
        </a:solidFill>
        <a:latin typeface="+mn-lt"/>
        <a:ea typeface="+mn-ea"/>
        <a:cs typeface="+mn-cs"/>
      </a:defRPr>
    </a:lvl6pPr>
    <a:lvl7pPr marL="3656960" algn="l" defTabSz="1218987" rtl="0" eaLnBrk="1" latinLnBrk="0" hangingPunct="1">
      <a:defRPr sz="1600" kern="1200">
        <a:solidFill>
          <a:schemeClr val="tx1"/>
        </a:solidFill>
        <a:latin typeface="+mn-lt"/>
        <a:ea typeface="+mn-ea"/>
        <a:cs typeface="+mn-cs"/>
      </a:defRPr>
    </a:lvl7pPr>
    <a:lvl8pPr marL="4266453" algn="l" defTabSz="1218987" rtl="0" eaLnBrk="1" latinLnBrk="0" hangingPunct="1">
      <a:defRPr sz="1600" kern="1200">
        <a:solidFill>
          <a:schemeClr val="tx1"/>
        </a:solidFill>
        <a:latin typeface="+mn-lt"/>
        <a:ea typeface="+mn-ea"/>
        <a:cs typeface="+mn-cs"/>
      </a:defRPr>
    </a:lvl8pPr>
    <a:lvl9pPr marL="4875947" algn="l" defTabSz="1218987" rtl="0" eaLnBrk="1" latinLnBrk="0" hangingPunct="1">
      <a:defRPr sz="16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7.png"/><Relationship Id="rId2" Type="http://schemas.openxmlformats.org/officeDocument/2006/relationships/image" Target="../media/image3.png"/><Relationship Id="rId1" Type="http://schemas.openxmlformats.org/officeDocument/2006/relationships/slideMaster" Target="../slideMasters/slideMaster1.xml"/><Relationship Id="rId6" Type="http://schemas.openxmlformats.org/officeDocument/2006/relationships/image" Target="../media/image6.png"/><Relationship Id="rId5" Type="http://schemas.openxmlformats.org/officeDocument/2006/relationships/image" Target="../media/image5.png"/><Relationship Id="rId4" Type="http://schemas.microsoft.com/office/2007/relationships/hdphoto" Target="../media/hdphoto1.wdp"/></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9.png"/><Relationship Id="rId1" Type="http://schemas.openxmlformats.org/officeDocument/2006/relationships/slideMaster" Target="../slideMasters/slideMaster1.xml"/><Relationship Id="rId4" Type="http://schemas.openxmlformats.org/officeDocument/2006/relationships/image" Target="../media/image10.png"/></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bg2"/>
        </a:solidFill>
        <a:effectLst/>
      </p:bgPr>
    </p:bg>
    <p:spTree>
      <p:nvGrpSpPr>
        <p:cNvPr id="1" name=""/>
        <p:cNvGrpSpPr/>
        <p:nvPr/>
      </p:nvGrpSpPr>
      <p:grpSpPr>
        <a:xfrm>
          <a:off x="0" y="0"/>
          <a:ext cx="0" cy="0"/>
          <a:chOff x="0" y="0"/>
          <a:chExt cx="0" cy="0"/>
        </a:xfrm>
      </p:grpSpPr>
      <p:pic>
        <p:nvPicPr>
          <p:cNvPr id="15" name="Picture 14"/>
          <p:cNvPicPr>
            <a:picLocks noChangeAspect="1"/>
          </p:cNvPicPr>
          <p:nvPr userDrawn="1"/>
        </p:nvPicPr>
        <p:blipFill>
          <a:blip r:embed="rId2"/>
          <a:stretch>
            <a:fillRect/>
          </a:stretch>
        </p:blipFill>
        <p:spPr>
          <a:xfrm>
            <a:off x="8700" y="8963"/>
            <a:ext cx="12180125" cy="6197114"/>
          </a:xfrm>
          <a:prstGeom prst="rect">
            <a:avLst/>
          </a:prstGeom>
        </p:spPr>
      </p:pic>
      <p:pic>
        <p:nvPicPr>
          <p:cNvPr id="12" name="Picture 11"/>
          <p:cNvPicPr>
            <a:picLocks noChangeAspect="1"/>
          </p:cNvPicPr>
          <p:nvPr userDrawn="1"/>
        </p:nvPicPr>
        <p:blipFill>
          <a:blip r:embed="rId3">
            <a:extLst>
              <a:ext uri="{BEBA8EAE-BF5A-486C-A8C5-ECC9F3942E4B}">
                <a14:imgProps xmlns:a14="http://schemas.microsoft.com/office/drawing/2010/main">
                  <a14:imgLayer r:embed="rId4">
                    <a14:imgEffect>
                      <a14:saturation sat="66000"/>
                    </a14:imgEffect>
                  </a14:imgLayer>
                </a14:imgProps>
              </a:ext>
            </a:extLst>
          </a:blip>
          <a:stretch>
            <a:fillRect/>
          </a:stretch>
        </p:blipFill>
        <p:spPr>
          <a:xfrm>
            <a:off x="0" y="0"/>
            <a:ext cx="12188826" cy="6201541"/>
          </a:xfrm>
          <a:prstGeom prst="rect">
            <a:avLst/>
          </a:prstGeom>
        </p:spPr>
      </p:pic>
      <p:sp>
        <p:nvSpPr>
          <p:cNvPr id="2" name="Title 1"/>
          <p:cNvSpPr>
            <a:spLocks noGrp="1"/>
          </p:cNvSpPr>
          <p:nvPr>
            <p:ph type="ctrTitle"/>
          </p:nvPr>
        </p:nvSpPr>
        <p:spPr>
          <a:xfrm>
            <a:off x="1914630" y="1788454"/>
            <a:ext cx="8359052" cy="2098226"/>
          </a:xfrm>
        </p:spPr>
        <p:txBody>
          <a:bodyPr anchor="b">
            <a:noAutofit/>
          </a:bodyPr>
          <a:lstStyle>
            <a:lvl1pPr algn="ctr">
              <a:defRPr sz="7198" cap="all" baseline="0">
                <a:solidFill>
                  <a:schemeClr val="bg2"/>
                </a:solidFill>
              </a:defRPr>
            </a:lvl1pPr>
          </a:lstStyle>
          <a:p>
            <a:r>
              <a:rPr lang="en-US" dirty="0"/>
              <a:t>Click to edit Master title style</a:t>
            </a:r>
          </a:p>
        </p:txBody>
      </p:sp>
      <p:sp>
        <p:nvSpPr>
          <p:cNvPr id="3" name="Subtitle 2"/>
          <p:cNvSpPr>
            <a:spLocks noGrp="1"/>
          </p:cNvSpPr>
          <p:nvPr>
            <p:ph type="subTitle" idx="1"/>
          </p:nvPr>
        </p:nvSpPr>
        <p:spPr>
          <a:xfrm>
            <a:off x="2679209" y="3956280"/>
            <a:ext cx="6829894" cy="1086237"/>
          </a:xfrm>
        </p:spPr>
        <p:txBody>
          <a:bodyPr>
            <a:normAutofit/>
          </a:bodyPr>
          <a:lstStyle>
            <a:lvl1pPr marL="0" indent="0" algn="ctr">
              <a:lnSpc>
                <a:spcPct val="112000"/>
              </a:lnSpc>
              <a:spcBef>
                <a:spcPts val="0"/>
              </a:spcBef>
              <a:spcAft>
                <a:spcPts val="0"/>
              </a:spcAft>
              <a:buNone/>
              <a:defRPr sz="2299">
                <a:solidFill>
                  <a:schemeClr val="bg2"/>
                </a:solidFill>
              </a:defRPr>
            </a:lvl1pPr>
            <a:lvl2pPr marL="457063" indent="0" algn="ctr">
              <a:buNone/>
              <a:defRPr sz="1999"/>
            </a:lvl2pPr>
            <a:lvl3pPr marL="914126" indent="0" algn="ctr">
              <a:buNone/>
              <a:defRPr sz="1799"/>
            </a:lvl3pPr>
            <a:lvl4pPr marL="1371189" indent="0" algn="ctr">
              <a:buNone/>
              <a:defRPr sz="1600"/>
            </a:lvl4pPr>
            <a:lvl5pPr marL="1828251" indent="0" algn="ctr">
              <a:buNone/>
              <a:defRPr sz="1600"/>
            </a:lvl5pPr>
            <a:lvl6pPr marL="2285314" indent="0" algn="ctr">
              <a:buNone/>
              <a:defRPr sz="1600"/>
            </a:lvl6pPr>
            <a:lvl7pPr marL="2742377" indent="0" algn="ctr">
              <a:buNone/>
              <a:defRPr sz="1600"/>
            </a:lvl7pPr>
            <a:lvl8pPr marL="3199440" indent="0" algn="ctr">
              <a:buNone/>
              <a:defRPr sz="1600"/>
            </a:lvl8pPr>
            <a:lvl9pPr marL="3656503" indent="0" algn="ctr">
              <a:buNone/>
              <a:defRPr sz="1600"/>
            </a:lvl9pPr>
          </a:lstStyle>
          <a:p>
            <a:r>
              <a:rPr lang="en-US" dirty="0"/>
              <a:t>Click to edit Master subtitle style</a:t>
            </a:r>
          </a:p>
        </p:txBody>
      </p:sp>
      <p:sp>
        <p:nvSpPr>
          <p:cNvPr id="6" name="Slide Number Placeholder 5"/>
          <p:cNvSpPr>
            <a:spLocks noGrp="1"/>
          </p:cNvSpPr>
          <p:nvPr>
            <p:ph type="sldNum" sz="quarter" idx="12"/>
          </p:nvPr>
        </p:nvSpPr>
        <p:spPr>
          <a:xfrm>
            <a:off x="10588712" y="6429772"/>
            <a:ext cx="1595876" cy="404614"/>
          </a:xfrm>
        </p:spPr>
        <p:txBody>
          <a:bodyPr/>
          <a:lstStyle>
            <a:lvl1pPr>
              <a:defRPr baseline="0">
                <a:solidFill>
                  <a:schemeClr val="tx2"/>
                </a:solidFill>
              </a:defRPr>
            </a:lvl1pPr>
          </a:lstStyle>
          <a:p>
            <a:fld id="{C014DD1E-5D91-48A3-AD6D-45FBA980D106}" type="slidenum">
              <a:rPr lang="en-GB" smtClean="0"/>
              <a:t>‹#›</a:t>
            </a:fld>
            <a:endParaRPr lang="en-GB"/>
          </a:p>
        </p:txBody>
      </p:sp>
      <p:pic>
        <p:nvPicPr>
          <p:cNvPr id="4" name="Picture 3"/>
          <p:cNvPicPr>
            <a:picLocks noChangeAspect="1"/>
          </p:cNvPicPr>
          <p:nvPr userDrawn="1"/>
        </p:nvPicPr>
        <p:blipFill>
          <a:blip r:embed="rId5"/>
          <a:stretch>
            <a:fillRect/>
          </a:stretch>
        </p:blipFill>
        <p:spPr>
          <a:xfrm>
            <a:off x="134354" y="6217865"/>
            <a:ext cx="2255716" cy="640135"/>
          </a:xfrm>
          <a:prstGeom prst="rect">
            <a:avLst/>
          </a:prstGeom>
        </p:spPr>
      </p:pic>
      <p:pic>
        <p:nvPicPr>
          <p:cNvPr id="9" name="Picture 8"/>
          <p:cNvPicPr>
            <a:picLocks noChangeAspect="1"/>
          </p:cNvPicPr>
          <p:nvPr userDrawn="1"/>
        </p:nvPicPr>
        <p:blipFill>
          <a:blip r:embed="rId6"/>
          <a:stretch>
            <a:fillRect/>
          </a:stretch>
        </p:blipFill>
        <p:spPr>
          <a:xfrm>
            <a:off x="2782044" y="6303215"/>
            <a:ext cx="5834378" cy="469433"/>
          </a:xfrm>
          <a:prstGeom prst="rect">
            <a:avLst/>
          </a:prstGeom>
        </p:spPr>
      </p:pic>
      <p:pic>
        <p:nvPicPr>
          <p:cNvPr id="8" name="Picture 7"/>
          <p:cNvPicPr>
            <a:picLocks noChangeAspect="1"/>
          </p:cNvPicPr>
          <p:nvPr userDrawn="1"/>
        </p:nvPicPr>
        <p:blipFill>
          <a:blip r:embed="rId7"/>
          <a:stretch>
            <a:fillRect/>
          </a:stretch>
        </p:blipFill>
        <p:spPr>
          <a:xfrm>
            <a:off x="10126860" y="6303215"/>
            <a:ext cx="1414395" cy="475529"/>
          </a:xfrm>
          <a:prstGeom prst="rect">
            <a:avLst/>
          </a:prstGeom>
        </p:spPr>
      </p:pic>
      <p:cxnSp>
        <p:nvCxnSpPr>
          <p:cNvPr id="13" name="Straight Connector 12"/>
          <p:cNvCxnSpPr/>
          <p:nvPr userDrawn="1"/>
        </p:nvCxnSpPr>
        <p:spPr>
          <a:xfrm>
            <a:off x="0" y="6201541"/>
            <a:ext cx="12188825" cy="0"/>
          </a:xfrm>
          <a:prstGeom prst="line">
            <a:avLst/>
          </a:prstGeom>
          <a:ln w="66675">
            <a:solidFill>
              <a:srgbClr val="00468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26483516"/>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title="Background Shape"/>
          <p:cNvSpPr/>
          <p:nvPr/>
        </p:nvSpPr>
        <p:spPr>
          <a:xfrm>
            <a:off x="0" y="376"/>
            <a:ext cx="5302139" cy="6857624"/>
          </a:xfrm>
          <a:prstGeom prst="rect">
            <a:avLst/>
          </a:prstGeom>
          <a:solidFill>
            <a:srgbClr val="004680"/>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723711" y="685800"/>
            <a:ext cx="3854716" cy="2157884"/>
          </a:xfrm>
        </p:spPr>
        <p:txBody>
          <a:bodyPr anchor="t">
            <a:normAutofit/>
          </a:bodyPr>
          <a:lstStyle>
            <a:lvl1pPr>
              <a:lnSpc>
                <a:spcPct val="84000"/>
              </a:lnSpc>
              <a:defRPr sz="4799" baseline="0">
                <a:solidFill>
                  <a:schemeClr val="bg2"/>
                </a:solidFill>
              </a:defRPr>
            </a:lvl1pPr>
          </a:lstStyle>
          <a:p>
            <a:r>
              <a:rPr lang="en-US" dirty="0"/>
              <a:t>Click to edit Master title style</a:t>
            </a:r>
          </a:p>
        </p:txBody>
      </p:sp>
      <p:sp>
        <p:nvSpPr>
          <p:cNvPr id="3" name="Picture Placeholder 2"/>
          <p:cNvSpPr>
            <a:spLocks noGrp="1" noChangeAspect="1"/>
          </p:cNvSpPr>
          <p:nvPr>
            <p:ph type="pic" idx="1"/>
          </p:nvPr>
        </p:nvSpPr>
        <p:spPr>
          <a:xfrm>
            <a:off x="5530679" y="1"/>
            <a:ext cx="6658146" cy="6857999"/>
          </a:xfrm>
        </p:spPr>
        <p:txBody>
          <a:bodyPr anchor="t">
            <a:normAutofit/>
          </a:bodyPr>
          <a:lstStyle>
            <a:lvl1pPr marL="0" indent="0">
              <a:buNone/>
              <a:defRPr sz="1999"/>
            </a:lvl1pPr>
            <a:lvl2pPr marL="457063" indent="0">
              <a:buNone/>
              <a:defRPr sz="1999"/>
            </a:lvl2pPr>
            <a:lvl3pPr marL="914126" indent="0">
              <a:buNone/>
              <a:defRPr sz="1999"/>
            </a:lvl3pPr>
            <a:lvl4pPr marL="1371189" indent="0">
              <a:buNone/>
              <a:defRPr sz="1999"/>
            </a:lvl4pPr>
            <a:lvl5pPr marL="1828251" indent="0">
              <a:buNone/>
              <a:defRPr sz="1999"/>
            </a:lvl5pPr>
            <a:lvl6pPr marL="2285314" indent="0">
              <a:buNone/>
              <a:defRPr sz="1999"/>
            </a:lvl6pPr>
            <a:lvl7pPr marL="2742377" indent="0">
              <a:buNone/>
              <a:defRPr sz="1999"/>
            </a:lvl7pPr>
            <a:lvl8pPr marL="3199440" indent="0">
              <a:buNone/>
              <a:defRPr sz="1999"/>
            </a:lvl8pPr>
            <a:lvl9pPr marL="3656503" indent="0">
              <a:buNone/>
              <a:defRPr sz="1999"/>
            </a:lvl9pPr>
          </a:lstStyle>
          <a:p>
            <a:r>
              <a:rPr lang="en-US"/>
              <a:t>Click icon to add picture</a:t>
            </a:r>
            <a:endParaRPr lang="en-US" dirty="0"/>
          </a:p>
        </p:txBody>
      </p:sp>
      <p:sp>
        <p:nvSpPr>
          <p:cNvPr id="4" name="Text Placeholder 3"/>
          <p:cNvSpPr>
            <a:spLocks noGrp="1"/>
          </p:cNvSpPr>
          <p:nvPr>
            <p:ph type="body" sz="half" idx="2"/>
          </p:nvPr>
        </p:nvSpPr>
        <p:spPr>
          <a:xfrm>
            <a:off x="723711" y="2855968"/>
            <a:ext cx="3854716" cy="3011432"/>
          </a:xfrm>
        </p:spPr>
        <p:txBody>
          <a:bodyPr/>
          <a:lstStyle>
            <a:lvl1pPr marL="0" indent="0">
              <a:lnSpc>
                <a:spcPct val="113000"/>
              </a:lnSpc>
              <a:spcBef>
                <a:spcPts val="0"/>
              </a:spcBef>
              <a:spcAft>
                <a:spcPts val="1500"/>
              </a:spcAft>
              <a:buNone/>
              <a:defRPr sz="1600">
                <a:solidFill>
                  <a:schemeClr val="bg2"/>
                </a:solidFill>
              </a:defRPr>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dirty="0"/>
              <a:t>Click to edit Master text styles</a:t>
            </a:r>
          </a:p>
        </p:txBody>
      </p:sp>
      <p:sp>
        <p:nvSpPr>
          <p:cNvPr id="7" name="Slide Number Placeholder 6"/>
          <p:cNvSpPr>
            <a:spLocks noGrp="1"/>
          </p:cNvSpPr>
          <p:nvPr>
            <p:ph type="sldNum" sz="quarter" idx="12"/>
          </p:nvPr>
        </p:nvSpPr>
        <p:spPr>
          <a:xfrm>
            <a:off x="10581761" y="6453574"/>
            <a:ext cx="1595876" cy="404614"/>
          </a:xfrm>
        </p:spPr>
        <p:txBody>
          <a:bodyPr/>
          <a:lstStyle>
            <a:lvl1pPr>
              <a:defRPr>
                <a:solidFill>
                  <a:schemeClr val="tx2"/>
                </a:solidFill>
              </a:defRPr>
            </a:lvl1pPr>
          </a:lstStyle>
          <a:p>
            <a:fld id="{C014DD1E-5D91-48A3-AD6D-45FBA980D106}" type="slidenum">
              <a:rPr lang="en-GB" smtClean="0"/>
              <a:t>‹#›</a:t>
            </a:fld>
            <a:endParaRPr lang="en-GB"/>
          </a:p>
        </p:txBody>
      </p:sp>
      <p:sp>
        <p:nvSpPr>
          <p:cNvPr id="9" name="Rectangle 8" title="Divider Bar"/>
          <p:cNvSpPr/>
          <p:nvPr/>
        </p:nvSpPr>
        <p:spPr>
          <a:xfrm>
            <a:off x="5302139" y="376"/>
            <a:ext cx="22854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10" name="Picture 9"/>
          <p:cNvPicPr>
            <a:picLocks noChangeAspect="1"/>
          </p:cNvPicPr>
          <p:nvPr userDrawn="1"/>
        </p:nvPicPr>
        <p:blipFill>
          <a:blip r:embed="rId2"/>
          <a:stretch>
            <a:fillRect/>
          </a:stretch>
        </p:blipFill>
        <p:spPr>
          <a:xfrm>
            <a:off x="10683689" y="95971"/>
            <a:ext cx="1414395" cy="475529"/>
          </a:xfrm>
          <a:prstGeom prst="rect">
            <a:avLst/>
          </a:prstGeom>
        </p:spPr>
      </p:pic>
      <p:pic>
        <p:nvPicPr>
          <p:cNvPr id="5" name="Picture 4"/>
          <p:cNvPicPr>
            <a:picLocks noChangeAspect="1"/>
          </p:cNvPicPr>
          <p:nvPr userDrawn="1"/>
        </p:nvPicPr>
        <p:blipFill>
          <a:blip r:embed="rId3"/>
          <a:stretch>
            <a:fillRect/>
          </a:stretch>
        </p:blipFill>
        <p:spPr>
          <a:xfrm>
            <a:off x="5759219" y="6309320"/>
            <a:ext cx="5303745" cy="426738"/>
          </a:xfrm>
          <a:prstGeom prst="rect">
            <a:avLst/>
          </a:prstGeom>
        </p:spPr>
      </p:pic>
    </p:spTree>
    <p:extLst>
      <p:ext uri="{BB962C8B-B14F-4D97-AF65-F5344CB8AC3E}">
        <p14:creationId xmlns:p14="http://schemas.microsoft.com/office/powerpoint/2010/main" val="24163336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a:xfrm>
            <a:off x="1371243" y="2295526"/>
            <a:ext cx="9598700" cy="3571875"/>
          </a:xfrm>
        </p:spPr>
        <p:txBody>
          <a:bodyPr vert="eaVert"/>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11"/>
          </p:nvPr>
        </p:nvSpPr>
        <p:spPr>
          <a:xfrm>
            <a:off x="2892811" y="6453386"/>
            <a:ext cx="6279194" cy="404614"/>
          </a:xfrm>
          <a:prstGeom prst="rect">
            <a:avLst/>
          </a:prstGeom>
        </p:spPr>
        <p:txBody>
          <a:bodyPr/>
          <a:lstStyle/>
          <a:p>
            <a:endParaRPr lang="en-GB"/>
          </a:p>
        </p:txBody>
      </p:sp>
      <p:sp>
        <p:nvSpPr>
          <p:cNvPr id="6" name="Slide Number Placeholder 5"/>
          <p:cNvSpPr>
            <a:spLocks noGrp="1"/>
          </p:cNvSpPr>
          <p:nvPr>
            <p:ph type="sldNum" sz="quarter" idx="12"/>
          </p:nvPr>
        </p:nvSpPr>
        <p:spPr/>
        <p:txBody>
          <a:bodyPr/>
          <a:lstStyle/>
          <a:p>
            <a:fld id="{C014DD1E-5D91-48A3-AD6D-45FBA980D106}" type="slidenum">
              <a:rPr lang="en-GB" smtClean="0"/>
              <a:t>‹#›</a:t>
            </a:fld>
            <a:endParaRPr lang="en-GB"/>
          </a:p>
        </p:txBody>
      </p:sp>
      <p:pic>
        <p:nvPicPr>
          <p:cNvPr id="8" name="Picture 7"/>
          <p:cNvPicPr>
            <a:picLocks noChangeAspect="1"/>
          </p:cNvPicPr>
          <p:nvPr userDrawn="1"/>
        </p:nvPicPr>
        <p:blipFill>
          <a:blip r:embed="rId2"/>
          <a:stretch>
            <a:fillRect/>
          </a:stretch>
        </p:blipFill>
        <p:spPr>
          <a:xfrm>
            <a:off x="10683689" y="95971"/>
            <a:ext cx="1414395" cy="475529"/>
          </a:xfrm>
          <a:prstGeom prst="rect">
            <a:avLst/>
          </a:prstGeom>
        </p:spPr>
      </p:pic>
    </p:spTree>
    <p:extLst>
      <p:ext uri="{BB962C8B-B14F-4D97-AF65-F5344CB8AC3E}">
        <p14:creationId xmlns:p14="http://schemas.microsoft.com/office/powerpoint/2010/main" val="15057868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594062" y="624156"/>
            <a:ext cx="1565358" cy="5243244"/>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371243" y="624156"/>
            <a:ext cx="8177511" cy="5243244"/>
          </a:xfrm>
        </p:spPr>
        <p:txBody>
          <a:bodyPr vert="eaVert"/>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12"/>
          </p:nvPr>
        </p:nvSpPr>
        <p:spPr/>
        <p:txBody>
          <a:bodyPr/>
          <a:lstStyle/>
          <a:p>
            <a:fld id="{C014DD1E-5D91-48A3-AD6D-45FBA980D106}" type="slidenum">
              <a:rPr lang="en-GB" smtClean="0"/>
              <a:t>‹#›</a:t>
            </a:fld>
            <a:endParaRPr lang="en-GB"/>
          </a:p>
        </p:txBody>
      </p:sp>
      <p:pic>
        <p:nvPicPr>
          <p:cNvPr id="5" name="Picture 4"/>
          <p:cNvPicPr>
            <a:picLocks noChangeAspect="1"/>
          </p:cNvPicPr>
          <p:nvPr userDrawn="1"/>
        </p:nvPicPr>
        <p:blipFill>
          <a:blip r:embed="rId2"/>
          <a:stretch>
            <a:fillRect/>
          </a:stretch>
        </p:blipFill>
        <p:spPr>
          <a:xfrm>
            <a:off x="10683689" y="95971"/>
            <a:ext cx="1414395" cy="475529"/>
          </a:xfrm>
          <a:prstGeom prst="rect">
            <a:avLst/>
          </a:prstGeom>
        </p:spPr>
      </p:pic>
    </p:spTree>
    <p:extLst>
      <p:ext uri="{BB962C8B-B14F-4D97-AF65-F5344CB8AC3E}">
        <p14:creationId xmlns:p14="http://schemas.microsoft.com/office/powerpoint/2010/main" val="9186187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12"/>
          </p:nvPr>
        </p:nvSpPr>
        <p:spPr/>
        <p:txBody>
          <a:bodyPr/>
          <a:lstStyle/>
          <a:p>
            <a:fld id="{C014DD1E-5D91-48A3-AD6D-45FBA980D106}" type="slidenum">
              <a:rPr lang="en-GB" smtClean="0"/>
              <a:t>‹#›</a:t>
            </a:fld>
            <a:endParaRPr lang="en-GB"/>
          </a:p>
        </p:txBody>
      </p:sp>
      <p:pic>
        <p:nvPicPr>
          <p:cNvPr id="4" name="Picture 3"/>
          <p:cNvPicPr>
            <a:picLocks noChangeAspect="1"/>
          </p:cNvPicPr>
          <p:nvPr userDrawn="1"/>
        </p:nvPicPr>
        <p:blipFill>
          <a:blip r:embed="rId2"/>
          <a:stretch>
            <a:fillRect/>
          </a:stretch>
        </p:blipFill>
        <p:spPr>
          <a:xfrm>
            <a:off x="10572236" y="210271"/>
            <a:ext cx="1414395" cy="475529"/>
          </a:xfrm>
          <a:prstGeom prst="rect">
            <a:avLst/>
          </a:prstGeom>
        </p:spPr>
      </p:pic>
    </p:spTree>
    <p:extLst>
      <p:ext uri="{BB962C8B-B14F-4D97-AF65-F5344CB8AC3E}">
        <p14:creationId xmlns:p14="http://schemas.microsoft.com/office/powerpoint/2010/main" val="14660187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2"/>
      </p:bgRef>
    </p:bg>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a:lum bright="70000" contrast="-70000"/>
          </a:blip>
          <a:stretch>
            <a:fillRect/>
          </a:stretch>
        </p:blipFill>
        <p:spPr>
          <a:xfrm>
            <a:off x="0" y="0"/>
            <a:ext cx="12188826" cy="6201541"/>
          </a:xfrm>
          <a:prstGeom prst="rect">
            <a:avLst/>
          </a:prstGeom>
        </p:spPr>
      </p:pic>
      <p:sp>
        <p:nvSpPr>
          <p:cNvPr id="2" name="Title 1"/>
          <p:cNvSpPr>
            <a:spLocks noGrp="1"/>
          </p:cNvSpPr>
          <p:nvPr>
            <p:ph type="title"/>
          </p:nvPr>
        </p:nvSpPr>
        <p:spPr>
          <a:xfrm>
            <a:off x="1254026" y="1222953"/>
            <a:ext cx="9610468" cy="2885338"/>
          </a:xfrm>
        </p:spPr>
        <p:txBody>
          <a:bodyPr anchor="b">
            <a:normAutofit/>
          </a:bodyPr>
          <a:lstStyle>
            <a:lvl1pPr algn="r">
              <a:defRPr sz="7198" cap="all" baseline="0">
                <a:solidFill>
                  <a:srgbClr val="004680"/>
                </a:solidFill>
              </a:defRPr>
            </a:lvl1pPr>
          </a:lstStyle>
          <a:p>
            <a:r>
              <a:rPr lang="en-US" dirty="0"/>
              <a:t>Click to edit Master title style</a:t>
            </a:r>
          </a:p>
        </p:txBody>
      </p:sp>
      <p:sp>
        <p:nvSpPr>
          <p:cNvPr id="3" name="Text Placeholder 2"/>
          <p:cNvSpPr>
            <a:spLocks noGrp="1"/>
          </p:cNvSpPr>
          <p:nvPr>
            <p:ph type="body" idx="1"/>
          </p:nvPr>
        </p:nvSpPr>
        <p:spPr>
          <a:xfrm>
            <a:off x="1254026" y="4198958"/>
            <a:ext cx="9610468" cy="1143324"/>
          </a:xfrm>
        </p:spPr>
        <p:txBody>
          <a:bodyPr/>
          <a:lstStyle>
            <a:lvl1pPr marL="0" indent="0" algn="r">
              <a:lnSpc>
                <a:spcPct val="112000"/>
              </a:lnSpc>
              <a:spcBef>
                <a:spcPts val="0"/>
              </a:spcBef>
              <a:spcAft>
                <a:spcPts val="0"/>
              </a:spcAft>
              <a:buNone/>
              <a:defRPr sz="2399">
                <a:solidFill>
                  <a:srgbClr val="004680"/>
                </a:solidFill>
              </a:defRPr>
            </a:lvl1pPr>
            <a:lvl2pPr marL="457063" indent="0">
              <a:buNone/>
              <a:defRPr sz="1999">
                <a:solidFill>
                  <a:schemeClr val="tx1">
                    <a:tint val="75000"/>
                  </a:schemeClr>
                </a:solidFill>
              </a:defRPr>
            </a:lvl2pPr>
            <a:lvl3pPr marL="914126" indent="0">
              <a:buNone/>
              <a:defRPr sz="1799">
                <a:solidFill>
                  <a:schemeClr val="tx1">
                    <a:tint val="75000"/>
                  </a:schemeClr>
                </a:solidFill>
              </a:defRPr>
            </a:lvl3pPr>
            <a:lvl4pPr marL="1371189" indent="0">
              <a:buNone/>
              <a:defRPr sz="1600">
                <a:solidFill>
                  <a:schemeClr val="tx1">
                    <a:tint val="75000"/>
                  </a:schemeClr>
                </a:solidFill>
              </a:defRPr>
            </a:lvl4pPr>
            <a:lvl5pPr marL="1828251" indent="0">
              <a:buNone/>
              <a:defRPr sz="1600">
                <a:solidFill>
                  <a:schemeClr val="tx1">
                    <a:tint val="75000"/>
                  </a:schemeClr>
                </a:solidFill>
              </a:defRPr>
            </a:lvl5pPr>
            <a:lvl6pPr marL="2285314" indent="0">
              <a:buNone/>
              <a:defRPr sz="1600">
                <a:solidFill>
                  <a:schemeClr val="tx1">
                    <a:tint val="75000"/>
                  </a:schemeClr>
                </a:solidFill>
              </a:defRPr>
            </a:lvl6pPr>
            <a:lvl7pPr marL="2742377" indent="0">
              <a:buNone/>
              <a:defRPr sz="1600">
                <a:solidFill>
                  <a:schemeClr val="tx1">
                    <a:tint val="75000"/>
                  </a:schemeClr>
                </a:solidFill>
              </a:defRPr>
            </a:lvl7pPr>
            <a:lvl8pPr marL="3199440" indent="0">
              <a:buNone/>
              <a:defRPr sz="1600">
                <a:solidFill>
                  <a:schemeClr val="tx1">
                    <a:tint val="75000"/>
                  </a:schemeClr>
                </a:solidFill>
              </a:defRPr>
            </a:lvl8pPr>
            <a:lvl9pPr marL="3656503" indent="0">
              <a:buNone/>
              <a:defRPr sz="1600">
                <a:solidFill>
                  <a:schemeClr val="tx1">
                    <a:tint val="75000"/>
                  </a:schemeClr>
                </a:solidFill>
              </a:defRPr>
            </a:lvl9pPr>
          </a:lstStyle>
          <a:p>
            <a:pPr lvl="0"/>
            <a:r>
              <a:rPr lang="en-US" dirty="0"/>
              <a:t>Click to edit Master text styles</a:t>
            </a:r>
          </a:p>
        </p:txBody>
      </p:sp>
      <p:sp>
        <p:nvSpPr>
          <p:cNvPr id="6" name="Slide Number Placeholder 5"/>
          <p:cNvSpPr>
            <a:spLocks noGrp="1"/>
          </p:cNvSpPr>
          <p:nvPr>
            <p:ph type="sldNum" sz="quarter" idx="12"/>
          </p:nvPr>
        </p:nvSpPr>
        <p:spPr>
          <a:xfrm>
            <a:off x="9828123" y="6453386"/>
            <a:ext cx="1595876" cy="404614"/>
          </a:xfrm>
        </p:spPr>
        <p:txBody>
          <a:bodyPr/>
          <a:lstStyle>
            <a:lvl1pPr>
              <a:defRPr>
                <a:solidFill>
                  <a:schemeClr val="tx2"/>
                </a:solidFill>
              </a:defRPr>
            </a:lvl1pPr>
          </a:lstStyle>
          <a:p>
            <a:fld id="{C014DD1E-5D91-48A3-AD6D-45FBA980D106}" type="slidenum">
              <a:rPr lang="en-GB" smtClean="0"/>
              <a:t>‹#›</a:t>
            </a:fld>
            <a:endParaRPr lang="en-GB"/>
          </a:p>
        </p:txBody>
      </p:sp>
      <p:pic>
        <p:nvPicPr>
          <p:cNvPr id="4" name="Picture 3"/>
          <p:cNvPicPr>
            <a:picLocks noChangeAspect="1"/>
          </p:cNvPicPr>
          <p:nvPr userDrawn="1"/>
        </p:nvPicPr>
        <p:blipFill>
          <a:blip r:embed="rId3"/>
          <a:stretch>
            <a:fillRect/>
          </a:stretch>
        </p:blipFill>
        <p:spPr>
          <a:xfrm>
            <a:off x="10618693" y="260648"/>
            <a:ext cx="1414395" cy="475529"/>
          </a:xfrm>
          <a:prstGeom prst="rect">
            <a:avLst/>
          </a:prstGeom>
        </p:spPr>
      </p:pic>
      <p:cxnSp>
        <p:nvCxnSpPr>
          <p:cNvPr id="9" name="Straight Connector 8"/>
          <p:cNvCxnSpPr/>
          <p:nvPr userDrawn="1"/>
        </p:nvCxnSpPr>
        <p:spPr>
          <a:xfrm>
            <a:off x="0" y="6201541"/>
            <a:ext cx="12188825" cy="0"/>
          </a:xfrm>
          <a:prstGeom prst="line">
            <a:avLst/>
          </a:prstGeom>
          <a:ln w="66675">
            <a:solidFill>
              <a:srgbClr val="004680"/>
            </a:solidFill>
          </a:ln>
        </p:spPr>
        <p:style>
          <a:lnRef idx="1">
            <a:schemeClr val="accent1"/>
          </a:lnRef>
          <a:fillRef idx="0">
            <a:schemeClr val="accent1"/>
          </a:fillRef>
          <a:effectRef idx="0">
            <a:schemeClr val="accent1"/>
          </a:effectRef>
          <a:fontRef idx="minor">
            <a:schemeClr val="tx1"/>
          </a:fontRef>
        </p:style>
      </p:cxnSp>
      <p:pic>
        <p:nvPicPr>
          <p:cNvPr id="5" name="Picture 4"/>
          <p:cNvPicPr>
            <a:picLocks noChangeAspect="1"/>
          </p:cNvPicPr>
          <p:nvPr userDrawn="1"/>
        </p:nvPicPr>
        <p:blipFill>
          <a:blip r:embed="rId4"/>
          <a:stretch>
            <a:fillRect/>
          </a:stretch>
        </p:blipFill>
        <p:spPr>
          <a:xfrm>
            <a:off x="2998068" y="6289298"/>
            <a:ext cx="5834378" cy="469433"/>
          </a:xfrm>
          <a:prstGeom prst="rect">
            <a:avLst/>
          </a:prstGeom>
          <a:solidFill>
            <a:schemeClr val="tx2"/>
          </a:solidFill>
          <a:ln>
            <a:solidFill>
              <a:srgbClr val="004680"/>
            </a:solidFill>
            <a:bevel/>
          </a:ln>
        </p:spPr>
      </p:pic>
    </p:spTree>
    <p:extLst>
      <p:ext uri="{BB962C8B-B14F-4D97-AF65-F5344CB8AC3E}">
        <p14:creationId xmlns:p14="http://schemas.microsoft.com/office/powerpoint/2010/main" val="3121964952"/>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2"/>
                </a:solidFill>
              </a:defRPr>
            </a:lvl1pPr>
          </a:lstStyle>
          <a:p>
            <a:r>
              <a:rPr lang="en-US"/>
              <a:t>Click to edit Master title style</a:t>
            </a:r>
            <a:endParaRPr lang="en-US" dirty="0"/>
          </a:p>
        </p:txBody>
      </p:sp>
      <p:sp>
        <p:nvSpPr>
          <p:cNvPr id="3" name="Content Placeholder 2"/>
          <p:cNvSpPr>
            <a:spLocks noGrp="1"/>
          </p:cNvSpPr>
          <p:nvPr>
            <p:ph sz="half" idx="1"/>
          </p:nvPr>
        </p:nvSpPr>
        <p:spPr>
          <a:xfrm>
            <a:off x="1371243" y="2286000"/>
            <a:ext cx="4446628" cy="3581401"/>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523704" y="2286000"/>
            <a:ext cx="4446628" cy="3581401"/>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Slide Number Placeholder 6"/>
          <p:cNvSpPr>
            <a:spLocks noGrp="1"/>
          </p:cNvSpPr>
          <p:nvPr>
            <p:ph type="sldNum" sz="quarter" idx="12"/>
          </p:nvPr>
        </p:nvSpPr>
        <p:spPr/>
        <p:txBody>
          <a:bodyPr/>
          <a:lstStyle/>
          <a:p>
            <a:fld id="{C014DD1E-5D91-48A3-AD6D-45FBA980D106}" type="slidenum">
              <a:rPr lang="en-GB" smtClean="0"/>
              <a:t>‹#›</a:t>
            </a:fld>
            <a:endParaRPr lang="en-GB"/>
          </a:p>
        </p:txBody>
      </p:sp>
      <p:pic>
        <p:nvPicPr>
          <p:cNvPr id="6" name="Picture 5"/>
          <p:cNvPicPr>
            <a:picLocks noChangeAspect="1"/>
          </p:cNvPicPr>
          <p:nvPr userDrawn="1"/>
        </p:nvPicPr>
        <p:blipFill>
          <a:blip r:embed="rId2"/>
          <a:stretch>
            <a:fillRect/>
          </a:stretch>
        </p:blipFill>
        <p:spPr>
          <a:xfrm>
            <a:off x="10683689" y="95971"/>
            <a:ext cx="1414395" cy="475529"/>
          </a:xfrm>
          <a:prstGeom prst="rect">
            <a:avLst/>
          </a:prstGeom>
        </p:spPr>
      </p:pic>
    </p:spTree>
    <p:extLst>
      <p:ext uri="{BB962C8B-B14F-4D97-AF65-F5344CB8AC3E}">
        <p14:creationId xmlns:p14="http://schemas.microsoft.com/office/powerpoint/2010/main" val="5503437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371243" y="685800"/>
            <a:ext cx="9598700" cy="1485900"/>
          </a:xfrm>
        </p:spPr>
        <p:txBody>
          <a:bodyPr/>
          <a:lstStyle>
            <a:lvl1pPr>
              <a:defRPr>
                <a:solidFill>
                  <a:schemeClr val="tx2"/>
                </a:solidFill>
              </a:defRPr>
            </a:lvl1pPr>
          </a:lstStyle>
          <a:p>
            <a:r>
              <a:rPr lang="en-US"/>
              <a:t>Click to edit Master title style</a:t>
            </a:r>
            <a:endParaRPr lang="en-US" dirty="0"/>
          </a:p>
        </p:txBody>
      </p:sp>
      <p:sp>
        <p:nvSpPr>
          <p:cNvPr id="3" name="Text Placeholder 2"/>
          <p:cNvSpPr>
            <a:spLocks noGrp="1"/>
          </p:cNvSpPr>
          <p:nvPr>
            <p:ph type="body" idx="1"/>
          </p:nvPr>
        </p:nvSpPr>
        <p:spPr>
          <a:xfrm>
            <a:off x="1371243" y="2340864"/>
            <a:ext cx="4442827" cy="823912"/>
          </a:xfrm>
        </p:spPr>
        <p:txBody>
          <a:bodyPr anchor="b">
            <a:noAutofit/>
          </a:bodyPr>
          <a:lstStyle>
            <a:lvl1pPr marL="0" indent="0">
              <a:lnSpc>
                <a:spcPct val="84000"/>
              </a:lnSpc>
              <a:spcBef>
                <a:spcPts val="0"/>
              </a:spcBef>
              <a:spcAft>
                <a:spcPts val="0"/>
              </a:spcAft>
              <a:buNone/>
              <a:defRPr sz="2999" b="0" baseline="0">
                <a:solidFill>
                  <a:schemeClr val="tx2"/>
                </a:solidFill>
              </a:defRPr>
            </a:lvl1pPr>
            <a:lvl2pPr marL="457063" indent="0">
              <a:buNone/>
              <a:defRPr sz="1999" b="1"/>
            </a:lvl2pPr>
            <a:lvl3pPr marL="914126" indent="0">
              <a:buNone/>
              <a:defRPr sz="1799" b="1"/>
            </a:lvl3pPr>
            <a:lvl4pPr marL="1371189" indent="0">
              <a:buNone/>
              <a:defRPr sz="1600" b="1"/>
            </a:lvl4pPr>
            <a:lvl5pPr marL="1828251" indent="0">
              <a:buNone/>
              <a:defRPr sz="1600" b="1"/>
            </a:lvl5pPr>
            <a:lvl6pPr marL="2285314" indent="0">
              <a:buNone/>
              <a:defRPr sz="1600" b="1"/>
            </a:lvl6pPr>
            <a:lvl7pPr marL="2742377" indent="0">
              <a:buNone/>
              <a:defRPr sz="1600" b="1"/>
            </a:lvl7pPr>
            <a:lvl8pPr marL="3199440" indent="0">
              <a:buNone/>
              <a:defRPr sz="1600" b="1"/>
            </a:lvl8pPr>
            <a:lvl9pPr marL="3656503" indent="0">
              <a:buNone/>
              <a:defRPr sz="1600" b="1"/>
            </a:lvl9pPr>
          </a:lstStyle>
          <a:p>
            <a:pPr lvl="0"/>
            <a:r>
              <a:rPr lang="en-US"/>
              <a:t>Click to edit Master text styles</a:t>
            </a:r>
          </a:p>
        </p:txBody>
      </p:sp>
      <p:sp>
        <p:nvSpPr>
          <p:cNvPr id="4" name="Content Placeholder 3"/>
          <p:cNvSpPr>
            <a:spLocks noGrp="1"/>
          </p:cNvSpPr>
          <p:nvPr>
            <p:ph sz="half" idx="2"/>
          </p:nvPr>
        </p:nvSpPr>
        <p:spPr>
          <a:xfrm>
            <a:off x="1371243" y="3305208"/>
            <a:ext cx="4442827" cy="2562193"/>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523315" y="2340864"/>
            <a:ext cx="4442827" cy="823912"/>
          </a:xfrm>
        </p:spPr>
        <p:txBody>
          <a:bodyPr anchor="b">
            <a:noAutofit/>
          </a:bodyPr>
          <a:lstStyle>
            <a:lvl1pPr marL="0" indent="0">
              <a:lnSpc>
                <a:spcPct val="84000"/>
              </a:lnSpc>
              <a:spcBef>
                <a:spcPts val="0"/>
              </a:spcBef>
              <a:spcAft>
                <a:spcPts val="0"/>
              </a:spcAft>
              <a:buNone/>
              <a:defRPr sz="2999" b="0" baseline="0">
                <a:solidFill>
                  <a:schemeClr val="tx2"/>
                </a:solidFill>
              </a:defRPr>
            </a:lvl1pPr>
            <a:lvl2pPr marL="457063" indent="0">
              <a:buNone/>
              <a:defRPr sz="1999" b="1"/>
            </a:lvl2pPr>
            <a:lvl3pPr marL="914126" indent="0">
              <a:buNone/>
              <a:defRPr sz="1799" b="1"/>
            </a:lvl3pPr>
            <a:lvl4pPr marL="1371189" indent="0">
              <a:buNone/>
              <a:defRPr sz="1600" b="1"/>
            </a:lvl4pPr>
            <a:lvl5pPr marL="1828251" indent="0">
              <a:buNone/>
              <a:defRPr sz="1600" b="1"/>
            </a:lvl5pPr>
            <a:lvl6pPr marL="2285314" indent="0">
              <a:buNone/>
              <a:defRPr sz="1600" b="1"/>
            </a:lvl6pPr>
            <a:lvl7pPr marL="2742377" indent="0">
              <a:buNone/>
              <a:defRPr sz="1600" b="1"/>
            </a:lvl7pPr>
            <a:lvl8pPr marL="3199440" indent="0">
              <a:buNone/>
              <a:defRPr sz="1600" b="1"/>
            </a:lvl8pPr>
            <a:lvl9pPr marL="3656503"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523315" y="3305208"/>
            <a:ext cx="4442827" cy="2562193"/>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Slide Number Placeholder 8"/>
          <p:cNvSpPr>
            <a:spLocks noGrp="1"/>
          </p:cNvSpPr>
          <p:nvPr>
            <p:ph type="sldNum" sz="quarter" idx="12"/>
          </p:nvPr>
        </p:nvSpPr>
        <p:spPr/>
        <p:txBody>
          <a:bodyPr/>
          <a:lstStyle/>
          <a:p>
            <a:fld id="{C014DD1E-5D91-48A3-AD6D-45FBA980D106}" type="slidenum">
              <a:rPr lang="en-GB" smtClean="0"/>
              <a:t>‹#›</a:t>
            </a:fld>
            <a:endParaRPr lang="en-GB"/>
          </a:p>
        </p:txBody>
      </p:sp>
      <p:pic>
        <p:nvPicPr>
          <p:cNvPr id="8" name="Picture 7"/>
          <p:cNvPicPr>
            <a:picLocks noChangeAspect="1"/>
          </p:cNvPicPr>
          <p:nvPr userDrawn="1"/>
        </p:nvPicPr>
        <p:blipFill>
          <a:blip r:embed="rId2"/>
          <a:stretch>
            <a:fillRect/>
          </a:stretch>
        </p:blipFill>
        <p:spPr>
          <a:xfrm>
            <a:off x="10683689" y="95971"/>
            <a:ext cx="1414395" cy="475529"/>
          </a:xfrm>
          <a:prstGeom prst="rect">
            <a:avLst/>
          </a:prstGeom>
        </p:spPr>
      </p:pic>
    </p:spTree>
    <p:extLst>
      <p:ext uri="{BB962C8B-B14F-4D97-AF65-F5344CB8AC3E}">
        <p14:creationId xmlns:p14="http://schemas.microsoft.com/office/powerpoint/2010/main" val="15723012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5" name="Slide Number Placeholder 4"/>
          <p:cNvSpPr>
            <a:spLocks noGrp="1"/>
          </p:cNvSpPr>
          <p:nvPr>
            <p:ph type="sldNum" sz="quarter" idx="12"/>
          </p:nvPr>
        </p:nvSpPr>
        <p:spPr/>
        <p:txBody>
          <a:bodyPr/>
          <a:lstStyle/>
          <a:p>
            <a:fld id="{C014DD1E-5D91-48A3-AD6D-45FBA980D106}" type="slidenum">
              <a:rPr lang="en-GB" smtClean="0"/>
              <a:t>‹#›</a:t>
            </a:fld>
            <a:endParaRPr lang="en-GB"/>
          </a:p>
        </p:txBody>
      </p:sp>
      <p:pic>
        <p:nvPicPr>
          <p:cNvPr id="7" name="Picture 6"/>
          <p:cNvPicPr>
            <a:picLocks noChangeAspect="1"/>
          </p:cNvPicPr>
          <p:nvPr userDrawn="1"/>
        </p:nvPicPr>
        <p:blipFill>
          <a:blip r:embed="rId2"/>
          <a:stretch>
            <a:fillRect/>
          </a:stretch>
        </p:blipFill>
        <p:spPr>
          <a:xfrm>
            <a:off x="10683689" y="95971"/>
            <a:ext cx="1414395" cy="475529"/>
          </a:xfrm>
          <a:prstGeom prst="rect">
            <a:avLst/>
          </a:prstGeom>
        </p:spPr>
      </p:pic>
    </p:spTree>
    <p:extLst>
      <p:ext uri="{BB962C8B-B14F-4D97-AF65-F5344CB8AC3E}">
        <p14:creationId xmlns:p14="http://schemas.microsoft.com/office/powerpoint/2010/main" val="15805517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10486900" y="6414532"/>
            <a:ext cx="1595876" cy="404614"/>
          </a:xfrm>
        </p:spPr>
        <p:txBody>
          <a:bodyPr/>
          <a:lstStyle/>
          <a:p>
            <a:fld id="{C014DD1E-5D91-48A3-AD6D-45FBA980D106}" type="slidenum">
              <a:rPr lang="en-GB" smtClean="0"/>
              <a:t>‹#›</a:t>
            </a:fld>
            <a:endParaRPr lang="en-GB"/>
          </a:p>
        </p:txBody>
      </p:sp>
      <p:pic>
        <p:nvPicPr>
          <p:cNvPr id="3" name="Picture 2"/>
          <p:cNvPicPr>
            <a:picLocks noChangeAspect="1"/>
          </p:cNvPicPr>
          <p:nvPr userDrawn="1"/>
        </p:nvPicPr>
        <p:blipFill>
          <a:blip r:embed="rId2"/>
          <a:stretch>
            <a:fillRect/>
          </a:stretch>
        </p:blipFill>
        <p:spPr>
          <a:xfrm>
            <a:off x="10683689" y="95971"/>
            <a:ext cx="1414395" cy="475529"/>
          </a:xfrm>
          <a:prstGeom prst="rect">
            <a:avLst/>
          </a:prstGeom>
        </p:spPr>
      </p:pic>
    </p:spTree>
    <p:extLst>
      <p:ext uri="{BB962C8B-B14F-4D97-AF65-F5344CB8AC3E}">
        <p14:creationId xmlns:p14="http://schemas.microsoft.com/office/powerpoint/2010/main" val="10857962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sp>
        <p:nvSpPr>
          <p:cNvPr id="5" name="TextBox 4"/>
          <p:cNvSpPr txBox="1"/>
          <p:nvPr userDrawn="1"/>
        </p:nvSpPr>
        <p:spPr>
          <a:xfrm>
            <a:off x="1295128" y="2505902"/>
            <a:ext cx="9790538" cy="1446550"/>
          </a:xfrm>
          <a:prstGeom prst="rect">
            <a:avLst/>
          </a:prstGeom>
          <a:noFill/>
        </p:spPr>
        <p:txBody>
          <a:bodyPr wrap="square" rtlCol="0">
            <a:spAutoFit/>
          </a:bodyPr>
          <a:lstStyle/>
          <a:p>
            <a:pPr algn="ctr"/>
            <a:r>
              <a:rPr lang="en-GB" sz="1800" kern="1200" dirty="0">
                <a:solidFill>
                  <a:schemeClr val="tx1"/>
                </a:solidFill>
                <a:effectLst/>
                <a:latin typeface="+mn-lt"/>
                <a:ea typeface="+mn-ea"/>
                <a:cs typeface="+mn-cs"/>
              </a:rPr>
              <a:t>This learning module has been developed as part of an</a:t>
            </a:r>
            <a:r>
              <a:rPr lang="en-GB" sz="1800" kern="1200" baseline="0" dirty="0">
                <a:solidFill>
                  <a:schemeClr val="tx1"/>
                </a:solidFill>
                <a:effectLst/>
                <a:latin typeface="+mn-lt"/>
                <a:ea typeface="+mn-ea"/>
                <a:cs typeface="+mn-cs"/>
              </a:rPr>
              <a:t> Erasmus+ KA2 project </a:t>
            </a:r>
          </a:p>
          <a:p>
            <a:pPr algn="ctr"/>
            <a:r>
              <a:rPr lang="en-US" sz="1800" b="1" dirty="0"/>
              <a:t>INTERCULTURAL CARE IN THE SOCIAL AND HEALTHCARE SECTOR (I-CARE)</a:t>
            </a:r>
          </a:p>
          <a:p>
            <a:pPr algn="ctr"/>
            <a:r>
              <a:rPr lang="en-GB" sz="1800" b="0" i="0" kern="1200" baseline="0" dirty="0">
                <a:solidFill>
                  <a:schemeClr val="tx1"/>
                </a:solidFill>
                <a:effectLst/>
                <a:latin typeface="+mn-lt"/>
                <a:ea typeface="+mn-ea"/>
                <a:cs typeface="+mn-cs"/>
              </a:rPr>
              <a:t>and</a:t>
            </a:r>
            <a:r>
              <a:rPr lang="en-GB" sz="1800" kern="1200" dirty="0">
                <a:solidFill>
                  <a:schemeClr val="tx1"/>
                </a:solidFill>
                <a:effectLst/>
                <a:latin typeface="+mn-lt"/>
                <a:ea typeface="+mn-ea"/>
                <a:cs typeface="+mn-cs"/>
              </a:rPr>
              <a:t> is funded with support from the European Commission.</a:t>
            </a:r>
          </a:p>
          <a:p>
            <a:pPr algn="just"/>
            <a:endParaRPr lang="en-GB" sz="1800" kern="1200" dirty="0">
              <a:solidFill>
                <a:schemeClr val="tx1"/>
              </a:solidFill>
              <a:effectLst/>
              <a:latin typeface="+mn-lt"/>
              <a:ea typeface="+mn-ea"/>
              <a:cs typeface="+mn-cs"/>
            </a:endParaRPr>
          </a:p>
          <a:p>
            <a:pPr algn="just"/>
            <a:endParaRPr lang="en-GB" sz="1600" kern="1200" dirty="0">
              <a:solidFill>
                <a:schemeClr val="tx1"/>
              </a:solidFill>
              <a:effectLst/>
              <a:latin typeface="+mn-lt"/>
              <a:ea typeface="+mn-ea"/>
              <a:cs typeface="+mn-cs"/>
            </a:endParaRPr>
          </a:p>
        </p:txBody>
      </p:sp>
      <p:pic>
        <p:nvPicPr>
          <p:cNvPr id="2" name="Picture 1"/>
          <p:cNvPicPr>
            <a:picLocks noChangeAspect="1"/>
          </p:cNvPicPr>
          <p:nvPr userDrawn="1"/>
        </p:nvPicPr>
        <p:blipFill>
          <a:blip r:embed="rId2"/>
          <a:stretch>
            <a:fillRect/>
          </a:stretch>
        </p:blipFill>
        <p:spPr>
          <a:xfrm>
            <a:off x="10255476" y="188640"/>
            <a:ext cx="1660379" cy="487722"/>
          </a:xfrm>
          <a:prstGeom prst="rect">
            <a:avLst/>
          </a:prstGeom>
        </p:spPr>
      </p:pic>
      <p:sp>
        <p:nvSpPr>
          <p:cNvPr id="3" name="TextBox 2"/>
          <p:cNvSpPr txBox="1"/>
          <p:nvPr userDrawn="1"/>
        </p:nvSpPr>
        <p:spPr>
          <a:xfrm>
            <a:off x="3298539" y="4797152"/>
            <a:ext cx="5783717" cy="923330"/>
          </a:xfrm>
          <a:prstGeom prst="rect">
            <a:avLst/>
          </a:prstGeom>
          <a:noFill/>
        </p:spPr>
        <p:txBody>
          <a:bodyPr wrap="square" rtlCol="0">
            <a:spAutoFit/>
          </a:bodyPr>
          <a:lstStyle/>
          <a:p>
            <a:pPr marL="0" marR="0" lvl="0" indent="0" algn="l" defTabSz="1218987" rtl="0" eaLnBrk="1" fontAlgn="auto" latinLnBrk="0" hangingPunct="1">
              <a:lnSpc>
                <a:spcPct val="100000"/>
              </a:lnSpc>
              <a:spcBef>
                <a:spcPts val="0"/>
              </a:spcBef>
              <a:spcAft>
                <a:spcPts val="0"/>
              </a:spcAft>
              <a:buClrTx/>
              <a:buSzTx/>
              <a:buFontTx/>
              <a:buNone/>
              <a:tabLst/>
              <a:defRPr/>
            </a:pPr>
            <a:r>
              <a:rPr lang="en-GB" sz="1800" i="1" kern="1200" dirty="0">
                <a:solidFill>
                  <a:schemeClr val="tx1"/>
                </a:solidFill>
                <a:effectLst/>
                <a:latin typeface="+mn-lt"/>
                <a:ea typeface="+mn-ea"/>
                <a:cs typeface="+mn-cs"/>
              </a:rPr>
              <a:t>This publication reflects the views of the authors only, and the Commission cannot be held responsible for any use which may be made of the information contained therein</a:t>
            </a:r>
            <a:r>
              <a:rPr lang="en-GB" sz="1800" kern="1200" dirty="0">
                <a:solidFill>
                  <a:schemeClr val="tx1"/>
                </a:solidFill>
                <a:effectLst/>
                <a:latin typeface="+mn-lt"/>
                <a:ea typeface="+mn-ea"/>
                <a:cs typeface="+mn-cs"/>
              </a:rPr>
              <a:t>.</a:t>
            </a:r>
          </a:p>
        </p:txBody>
      </p:sp>
      <p:sp>
        <p:nvSpPr>
          <p:cNvPr id="7" name="Slide Number Placeholder 3"/>
          <p:cNvSpPr>
            <a:spLocks noGrp="1"/>
          </p:cNvSpPr>
          <p:nvPr>
            <p:ph type="sldNum" sz="quarter" idx="12"/>
          </p:nvPr>
        </p:nvSpPr>
        <p:spPr>
          <a:xfrm>
            <a:off x="10486900" y="6414532"/>
            <a:ext cx="1595876" cy="404614"/>
          </a:xfrm>
        </p:spPr>
        <p:txBody>
          <a:bodyPr/>
          <a:lstStyle/>
          <a:p>
            <a:fld id="{C014DD1E-5D91-48A3-AD6D-45FBA980D106}" type="slidenum">
              <a:rPr lang="en-GB" smtClean="0"/>
              <a:t>‹#›</a:t>
            </a:fld>
            <a:endParaRPr lang="en-GB"/>
          </a:p>
        </p:txBody>
      </p:sp>
    </p:spTree>
    <p:extLst>
      <p:ext uri="{BB962C8B-B14F-4D97-AF65-F5344CB8AC3E}">
        <p14:creationId xmlns:p14="http://schemas.microsoft.com/office/powerpoint/2010/main" val="14456279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title="Background Shape"/>
          <p:cNvSpPr/>
          <p:nvPr userDrawn="1"/>
        </p:nvSpPr>
        <p:spPr>
          <a:xfrm>
            <a:off x="0" y="376"/>
            <a:ext cx="5302139" cy="6857624"/>
          </a:xfrm>
          <a:prstGeom prst="rect">
            <a:avLst/>
          </a:prstGeom>
          <a:solidFill>
            <a:srgbClr val="004680"/>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723711" y="685800"/>
            <a:ext cx="3854716" cy="2157884"/>
          </a:xfrm>
        </p:spPr>
        <p:txBody>
          <a:bodyPr anchor="t">
            <a:noAutofit/>
          </a:bodyPr>
          <a:lstStyle>
            <a:lvl1pPr>
              <a:lnSpc>
                <a:spcPct val="84000"/>
              </a:lnSpc>
              <a:defRPr sz="4799" baseline="0">
                <a:solidFill>
                  <a:schemeClr val="bg2"/>
                </a:solidFill>
              </a:defRPr>
            </a:lvl1pPr>
          </a:lstStyle>
          <a:p>
            <a:r>
              <a:rPr lang="en-US" dirty="0"/>
              <a:t>Click to edit Master title style</a:t>
            </a:r>
          </a:p>
        </p:txBody>
      </p:sp>
      <p:sp>
        <p:nvSpPr>
          <p:cNvPr id="3" name="Content Placeholder 2"/>
          <p:cNvSpPr>
            <a:spLocks noGrp="1"/>
          </p:cNvSpPr>
          <p:nvPr>
            <p:ph idx="1"/>
          </p:nvPr>
        </p:nvSpPr>
        <p:spPr>
          <a:xfrm>
            <a:off x="6254391" y="685801"/>
            <a:ext cx="5210723" cy="5175250"/>
          </a:xfrm>
        </p:spPr>
        <p:txBody>
          <a:bodyPr/>
          <a:lstStyle>
            <a:lvl1pPr>
              <a:defRPr sz="1999">
                <a:solidFill>
                  <a:schemeClr val="tx2"/>
                </a:solidFill>
              </a:defRPr>
            </a:lvl1pPr>
            <a:lvl2pPr>
              <a:defRPr sz="1999">
                <a:solidFill>
                  <a:schemeClr val="tx2"/>
                </a:solidFill>
              </a:defRPr>
            </a:lvl2pPr>
            <a:lvl3pPr>
              <a:defRPr sz="1799">
                <a:solidFill>
                  <a:schemeClr val="tx2"/>
                </a:solidFill>
              </a:defRPr>
            </a:lvl3pPr>
            <a:lvl4pPr>
              <a:defRPr sz="1799">
                <a:solidFill>
                  <a:schemeClr val="tx2"/>
                </a:solidFill>
              </a:defRPr>
            </a:lvl4pPr>
            <a:lvl5pPr>
              <a:defRPr sz="1600">
                <a:solidFill>
                  <a:schemeClr val="tx2"/>
                </a:solidFill>
              </a:defRPr>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723711" y="2856344"/>
            <a:ext cx="3854716" cy="3011056"/>
          </a:xfrm>
        </p:spPr>
        <p:txBody>
          <a:bodyPr/>
          <a:lstStyle>
            <a:lvl1pPr marL="0" indent="0">
              <a:lnSpc>
                <a:spcPct val="113000"/>
              </a:lnSpc>
              <a:spcBef>
                <a:spcPts val="0"/>
              </a:spcBef>
              <a:spcAft>
                <a:spcPts val="1500"/>
              </a:spcAft>
              <a:buNone/>
              <a:defRPr sz="1600">
                <a:solidFill>
                  <a:schemeClr val="bg2"/>
                </a:solidFill>
              </a:defRPr>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dirty="0"/>
              <a:t>Click to edit Master text styles</a:t>
            </a:r>
          </a:p>
        </p:txBody>
      </p:sp>
      <p:sp>
        <p:nvSpPr>
          <p:cNvPr id="7" name="Slide Number Placeholder 6"/>
          <p:cNvSpPr>
            <a:spLocks noGrp="1"/>
          </p:cNvSpPr>
          <p:nvPr>
            <p:ph type="sldNum" sz="quarter" idx="12"/>
          </p:nvPr>
        </p:nvSpPr>
        <p:spPr>
          <a:xfrm>
            <a:off x="10548586" y="6420976"/>
            <a:ext cx="1595876" cy="404614"/>
          </a:xfrm>
        </p:spPr>
        <p:txBody>
          <a:bodyPr/>
          <a:lstStyle>
            <a:lvl1pPr>
              <a:defRPr>
                <a:solidFill>
                  <a:schemeClr val="tx2"/>
                </a:solidFill>
              </a:defRPr>
            </a:lvl1pPr>
          </a:lstStyle>
          <a:p>
            <a:fld id="{C014DD1E-5D91-48A3-AD6D-45FBA980D106}" type="slidenum">
              <a:rPr lang="en-GB" smtClean="0"/>
              <a:t>‹#›</a:t>
            </a:fld>
            <a:endParaRPr lang="en-GB"/>
          </a:p>
        </p:txBody>
      </p:sp>
      <p:sp>
        <p:nvSpPr>
          <p:cNvPr id="9" name="Rectangle 8" title="Divider Bar"/>
          <p:cNvSpPr/>
          <p:nvPr/>
        </p:nvSpPr>
        <p:spPr>
          <a:xfrm>
            <a:off x="5302139" y="376"/>
            <a:ext cx="22854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11" name="Picture 10"/>
          <p:cNvPicPr>
            <a:picLocks noChangeAspect="1"/>
          </p:cNvPicPr>
          <p:nvPr userDrawn="1"/>
        </p:nvPicPr>
        <p:blipFill>
          <a:blip r:embed="rId2"/>
          <a:stretch>
            <a:fillRect/>
          </a:stretch>
        </p:blipFill>
        <p:spPr>
          <a:xfrm>
            <a:off x="10683689" y="95971"/>
            <a:ext cx="1414395" cy="475529"/>
          </a:xfrm>
          <a:prstGeom prst="rect">
            <a:avLst/>
          </a:prstGeom>
        </p:spPr>
      </p:pic>
      <p:pic>
        <p:nvPicPr>
          <p:cNvPr id="12" name="Picture 11"/>
          <p:cNvPicPr>
            <a:picLocks noChangeAspect="1"/>
          </p:cNvPicPr>
          <p:nvPr userDrawn="1"/>
        </p:nvPicPr>
        <p:blipFill>
          <a:blip r:embed="rId3"/>
          <a:stretch>
            <a:fillRect/>
          </a:stretch>
        </p:blipFill>
        <p:spPr>
          <a:xfrm>
            <a:off x="5806800" y="6309320"/>
            <a:ext cx="5531612" cy="445073"/>
          </a:xfrm>
          <a:prstGeom prst="rect">
            <a:avLst/>
          </a:prstGeom>
        </p:spPr>
      </p:pic>
    </p:spTree>
    <p:extLst>
      <p:ext uri="{BB962C8B-B14F-4D97-AF65-F5344CB8AC3E}">
        <p14:creationId xmlns:p14="http://schemas.microsoft.com/office/powerpoint/2010/main" val="5315736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371243" y="685800"/>
            <a:ext cx="9598700" cy="14859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1371243" y="2286000"/>
            <a:ext cx="9598700" cy="3581400"/>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4"/>
          </p:nvPr>
        </p:nvSpPr>
        <p:spPr>
          <a:xfrm>
            <a:off x="10592949" y="6431926"/>
            <a:ext cx="1595876" cy="404614"/>
          </a:xfrm>
          <a:prstGeom prst="rect">
            <a:avLst/>
          </a:prstGeom>
        </p:spPr>
        <p:txBody>
          <a:bodyPr vert="horz" lIns="91440" tIns="45720" rIns="91440" bIns="45720" rtlCol="0" anchor="ctr"/>
          <a:lstStyle>
            <a:lvl1pPr algn="r">
              <a:defRPr sz="1200" baseline="0">
                <a:solidFill>
                  <a:schemeClr val="tx2"/>
                </a:solidFill>
              </a:defRPr>
            </a:lvl1pPr>
          </a:lstStyle>
          <a:p>
            <a:fld id="{C014DD1E-5D91-48A3-AD6D-45FBA980D106}" type="slidenum">
              <a:rPr lang="en-GB" smtClean="0"/>
              <a:pPr/>
              <a:t>‹#›</a:t>
            </a:fld>
            <a:endParaRPr lang="en-GB"/>
          </a:p>
        </p:txBody>
      </p:sp>
      <p:sp>
        <p:nvSpPr>
          <p:cNvPr id="9" name="Rectangle 8" title="Side bar"/>
          <p:cNvSpPr/>
          <p:nvPr/>
        </p:nvSpPr>
        <p:spPr>
          <a:xfrm>
            <a:off x="477971" y="376"/>
            <a:ext cx="22854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5" name="Picture 4"/>
          <p:cNvPicPr>
            <a:picLocks noChangeAspect="1"/>
          </p:cNvPicPr>
          <p:nvPr userDrawn="1"/>
        </p:nvPicPr>
        <p:blipFill>
          <a:blip r:embed="rId14"/>
          <a:stretch>
            <a:fillRect/>
          </a:stretch>
        </p:blipFill>
        <p:spPr>
          <a:xfrm>
            <a:off x="702319" y="6237312"/>
            <a:ext cx="2255716" cy="640135"/>
          </a:xfrm>
          <a:prstGeom prst="rect">
            <a:avLst/>
          </a:prstGeom>
        </p:spPr>
      </p:pic>
      <p:pic>
        <p:nvPicPr>
          <p:cNvPr id="4" name="Picture 3"/>
          <p:cNvPicPr>
            <a:picLocks noChangeAspect="1"/>
          </p:cNvPicPr>
          <p:nvPr userDrawn="1"/>
        </p:nvPicPr>
        <p:blipFill>
          <a:blip r:embed="rId15">
            <a:clrChange>
              <a:clrFrom>
                <a:srgbClr val="D0E2DA"/>
              </a:clrFrom>
              <a:clrTo>
                <a:srgbClr val="D0E2DA">
                  <a:alpha val="0"/>
                </a:srgbClr>
              </a:clrTo>
            </a:clrChange>
          </a:blip>
          <a:stretch>
            <a:fillRect/>
          </a:stretch>
        </p:blipFill>
        <p:spPr>
          <a:xfrm>
            <a:off x="3790157" y="6350299"/>
            <a:ext cx="5832648" cy="469230"/>
          </a:xfrm>
          <a:prstGeom prst="rect">
            <a:avLst/>
          </a:prstGeom>
        </p:spPr>
      </p:pic>
    </p:spTree>
    <p:extLst>
      <p:ext uri="{BB962C8B-B14F-4D97-AF65-F5344CB8AC3E}">
        <p14:creationId xmlns:p14="http://schemas.microsoft.com/office/powerpoint/2010/main" val="1506807307"/>
      </p:ext>
    </p:extLst>
  </p:cSld>
  <p:clrMap bg1="lt1" tx1="dk1" bg2="lt2" tx2="dk2" accent1="accent1" accent2="accent2" accent3="accent3" accent4="accent4" accent5="accent5" accent6="accent6" hlink="hlink" folHlink="folHlink"/>
  <p:sldLayoutIdLst>
    <p:sldLayoutId id="2147483769" r:id="rId1"/>
    <p:sldLayoutId id="2147483770" r:id="rId2"/>
    <p:sldLayoutId id="2147483771" r:id="rId3"/>
    <p:sldLayoutId id="2147483772" r:id="rId4"/>
    <p:sldLayoutId id="2147483773" r:id="rId5"/>
    <p:sldLayoutId id="2147483774" r:id="rId6"/>
    <p:sldLayoutId id="2147483775" r:id="rId7"/>
    <p:sldLayoutId id="2147483780" r:id="rId8"/>
    <p:sldLayoutId id="2147483776" r:id="rId9"/>
    <p:sldLayoutId id="2147483777" r:id="rId10"/>
    <p:sldLayoutId id="2147483778" r:id="rId11"/>
    <p:sldLayoutId id="2147483779" r:id="rId12"/>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txStyles>
    <p:titleStyle>
      <a:lvl1pPr algn="l" defTabSz="914126" rtl="0" eaLnBrk="1" latinLnBrk="0" hangingPunct="1">
        <a:lnSpc>
          <a:spcPct val="89000"/>
        </a:lnSpc>
        <a:spcBef>
          <a:spcPct val="0"/>
        </a:spcBef>
        <a:buNone/>
        <a:defRPr sz="4399" kern="1200" baseline="0">
          <a:solidFill>
            <a:schemeClr val="tx2"/>
          </a:solidFill>
          <a:latin typeface="+mj-lt"/>
          <a:ea typeface="+mj-ea"/>
          <a:cs typeface="+mj-cs"/>
        </a:defRPr>
      </a:lvl1pPr>
    </p:titleStyle>
    <p:bodyStyle>
      <a:lvl1pPr marL="383933" indent="-383933" algn="l" defTabSz="914126" rtl="0" eaLnBrk="1" latinLnBrk="0" hangingPunct="1">
        <a:lnSpc>
          <a:spcPct val="94000"/>
        </a:lnSpc>
        <a:spcBef>
          <a:spcPts val="1000"/>
        </a:spcBef>
        <a:spcAft>
          <a:spcPts val="200"/>
        </a:spcAft>
        <a:buFont typeface="Franklin Gothic Book" panose="020B0503020102020204" pitchFamily="34" charset="0"/>
        <a:buChar char="■"/>
        <a:defRPr sz="1999" kern="1200" baseline="0">
          <a:solidFill>
            <a:schemeClr val="tx2"/>
          </a:solidFill>
          <a:latin typeface="+mn-lt"/>
          <a:ea typeface="+mn-ea"/>
          <a:cs typeface="+mn-cs"/>
        </a:defRPr>
      </a:lvl1pPr>
      <a:lvl2pPr marL="914126" indent="-383933" algn="l" defTabSz="914126" rtl="0" eaLnBrk="1" latinLnBrk="0" hangingPunct="1">
        <a:lnSpc>
          <a:spcPct val="94000"/>
        </a:lnSpc>
        <a:spcBef>
          <a:spcPts val="500"/>
        </a:spcBef>
        <a:spcAft>
          <a:spcPts val="200"/>
        </a:spcAft>
        <a:buFont typeface="Franklin Gothic Book" panose="020B0503020102020204" pitchFamily="34" charset="0"/>
        <a:buChar char="–"/>
        <a:defRPr sz="1999" i="1" kern="1200" baseline="0">
          <a:solidFill>
            <a:schemeClr val="tx2"/>
          </a:solidFill>
          <a:latin typeface="+mn-lt"/>
          <a:ea typeface="+mn-ea"/>
          <a:cs typeface="+mn-cs"/>
        </a:defRPr>
      </a:lvl2pPr>
      <a:lvl3pPr marL="1371189" indent="-383933" algn="l" defTabSz="914126" rtl="0" eaLnBrk="1" latinLnBrk="0" hangingPunct="1">
        <a:lnSpc>
          <a:spcPct val="94000"/>
        </a:lnSpc>
        <a:spcBef>
          <a:spcPts val="500"/>
        </a:spcBef>
        <a:spcAft>
          <a:spcPts val="200"/>
        </a:spcAft>
        <a:buFont typeface="Franklin Gothic Book" panose="020B0503020102020204" pitchFamily="34" charset="0"/>
        <a:buChar char="■"/>
        <a:defRPr sz="1799" kern="1200" baseline="0">
          <a:solidFill>
            <a:schemeClr val="tx2"/>
          </a:solidFill>
          <a:latin typeface="+mn-lt"/>
          <a:ea typeface="+mn-ea"/>
          <a:cs typeface="+mn-cs"/>
        </a:defRPr>
      </a:lvl3pPr>
      <a:lvl4pPr marL="1828251" indent="-383933" algn="l" defTabSz="914126" rtl="0" eaLnBrk="1" latinLnBrk="0" hangingPunct="1">
        <a:lnSpc>
          <a:spcPct val="94000"/>
        </a:lnSpc>
        <a:spcBef>
          <a:spcPts val="500"/>
        </a:spcBef>
        <a:spcAft>
          <a:spcPts val="200"/>
        </a:spcAft>
        <a:buFont typeface="Franklin Gothic Book" panose="020B0503020102020204" pitchFamily="34" charset="0"/>
        <a:buChar char="–"/>
        <a:defRPr sz="1799" i="1" kern="1200" baseline="0">
          <a:solidFill>
            <a:schemeClr val="tx2"/>
          </a:solidFill>
          <a:latin typeface="+mn-lt"/>
          <a:ea typeface="+mn-ea"/>
          <a:cs typeface="+mn-cs"/>
        </a:defRPr>
      </a:lvl4pPr>
      <a:lvl5pPr marL="2285314" indent="-383933" algn="l" defTabSz="914126" rtl="0" eaLnBrk="1" latinLnBrk="0" hangingPunct="1">
        <a:lnSpc>
          <a:spcPct val="94000"/>
        </a:lnSpc>
        <a:spcBef>
          <a:spcPts val="500"/>
        </a:spcBef>
        <a:spcAft>
          <a:spcPts val="200"/>
        </a:spcAft>
        <a:buFont typeface="Franklin Gothic Book" panose="020B0503020102020204" pitchFamily="34" charset="0"/>
        <a:buChar char="■"/>
        <a:defRPr sz="1600" kern="1200" baseline="0">
          <a:solidFill>
            <a:schemeClr val="tx2"/>
          </a:solidFill>
          <a:latin typeface="+mn-lt"/>
          <a:ea typeface="+mn-ea"/>
          <a:cs typeface="+mn-cs"/>
        </a:defRPr>
      </a:lvl5pPr>
      <a:lvl6pPr marL="2742377" indent="-383933" algn="l" defTabSz="914126" rtl="0" eaLnBrk="1" latinLnBrk="0" hangingPunct="1">
        <a:lnSpc>
          <a:spcPct val="94000"/>
        </a:lnSpc>
        <a:spcBef>
          <a:spcPts val="500"/>
        </a:spcBef>
        <a:spcAft>
          <a:spcPts val="200"/>
        </a:spcAft>
        <a:buFont typeface="Franklin Gothic Book" panose="020B0503020102020204" pitchFamily="34" charset="0"/>
        <a:buChar char="–"/>
        <a:defRPr sz="1600" i="1" kern="1200" baseline="0">
          <a:solidFill>
            <a:schemeClr val="tx2"/>
          </a:solidFill>
          <a:latin typeface="+mn-lt"/>
          <a:ea typeface="+mn-ea"/>
          <a:cs typeface="+mn-cs"/>
        </a:defRPr>
      </a:lvl6pPr>
      <a:lvl7pPr marL="3199440" indent="-383933" algn="l" defTabSz="914126"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7pPr>
      <a:lvl8pPr marL="3656503" indent="-383933" algn="l" defTabSz="914126" rtl="0" eaLnBrk="1" latinLnBrk="0" hangingPunct="1">
        <a:lnSpc>
          <a:spcPct val="94000"/>
        </a:lnSpc>
        <a:spcBef>
          <a:spcPts val="500"/>
        </a:spcBef>
        <a:spcAft>
          <a:spcPts val="200"/>
        </a:spcAft>
        <a:buFont typeface="Franklin Gothic Book" panose="020B0503020102020204" pitchFamily="34" charset="0"/>
        <a:buChar char="–"/>
        <a:defRPr sz="1400" i="1" kern="1200" baseline="0">
          <a:solidFill>
            <a:schemeClr val="tx2"/>
          </a:solidFill>
          <a:latin typeface="+mn-lt"/>
          <a:ea typeface="+mn-ea"/>
          <a:cs typeface="+mn-cs"/>
        </a:defRPr>
      </a:lvl8pPr>
      <a:lvl9pPr marL="4113566" indent="-383933" algn="l" defTabSz="914126"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9pPr>
    </p:bodyStyle>
    <p:otherStyle>
      <a:defPPr>
        <a:defRPr lang="en-US"/>
      </a:defPPr>
      <a:lvl1pPr marL="0" algn="l" defTabSz="914126" rtl="0" eaLnBrk="1" latinLnBrk="0" hangingPunct="1">
        <a:defRPr sz="1799" kern="1200">
          <a:solidFill>
            <a:schemeClr val="tx1"/>
          </a:solidFill>
          <a:latin typeface="+mn-lt"/>
          <a:ea typeface="+mn-ea"/>
          <a:cs typeface="+mn-cs"/>
        </a:defRPr>
      </a:lvl1pPr>
      <a:lvl2pPr marL="457063" algn="l" defTabSz="914126" rtl="0" eaLnBrk="1" latinLnBrk="0" hangingPunct="1">
        <a:defRPr sz="1799" kern="1200">
          <a:solidFill>
            <a:schemeClr val="tx1"/>
          </a:solidFill>
          <a:latin typeface="+mn-lt"/>
          <a:ea typeface="+mn-ea"/>
          <a:cs typeface="+mn-cs"/>
        </a:defRPr>
      </a:lvl2pPr>
      <a:lvl3pPr marL="914126" algn="l" defTabSz="914126" rtl="0" eaLnBrk="1" latinLnBrk="0" hangingPunct="1">
        <a:defRPr sz="1799" kern="1200">
          <a:solidFill>
            <a:schemeClr val="tx1"/>
          </a:solidFill>
          <a:latin typeface="+mn-lt"/>
          <a:ea typeface="+mn-ea"/>
          <a:cs typeface="+mn-cs"/>
        </a:defRPr>
      </a:lvl3pPr>
      <a:lvl4pPr marL="1371189" algn="l" defTabSz="914126" rtl="0" eaLnBrk="1" latinLnBrk="0" hangingPunct="1">
        <a:defRPr sz="1799" kern="1200">
          <a:solidFill>
            <a:schemeClr val="tx1"/>
          </a:solidFill>
          <a:latin typeface="+mn-lt"/>
          <a:ea typeface="+mn-ea"/>
          <a:cs typeface="+mn-cs"/>
        </a:defRPr>
      </a:lvl4pPr>
      <a:lvl5pPr marL="1828251" algn="l" defTabSz="914126" rtl="0" eaLnBrk="1" latinLnBrk="0" hangingPunct="1">
        <a:defRPr sz="1799" kern="1200">
          <a:solidFill>
            <a:schemeClr val="tx1"/>
          </a:solidFill>
          <a:latin typeface="+mn-lt"/>
          <a:ea typeface="+mn-ea"/>
          <a:cs typeface="+mn-cs"/>
        </a:defRPr>
      </a:lvl5pPr>
      <a:lvl6pPr marL="2285314" algn="l" defTabSz="914126" rtl="0" eaLnBrk="1" latinLnBrk="0" hangingPunct="1">
        <a:defRPr sz="1799" kern="1200">
          <a:solidFill>
            <a:schemeClr val="tx1"/>
          </a:solidFill>
          <a:latin typeface="+mn-lt"/>
          <a:ea typeface="+mn-ea"/>
          <a:cs typeface="+mn-cs"/>
        </a:defRPr>
      </a:lvl6pPr>
      <a:lvl7pPr marL="2742377" algn="l" defTabSz="914126" rtl="0" eaLnBrk="1" latinLnBrk="0" hangingPunct="1">
        <a:defRPr sz="1799" kern="1200">
          <a:solidFill>
            <a:schemeClr val="tx1"/>
          </a:solidFill>
          <a:latin typeface="+mn-lt"/>
          <a:ea typeface="+mn-ea"/>
          <a:cs typeface="+mn-cs"/>
        </a:defRPr>
      </a:lvl7pPr>
      <a:lvl8pPr marL="3199440" algn="l" defTabSz="914126" rtl="0" eaLnBrk="1" latinLnBrk="0" hangingPunct="1">
        <a:defRPr sz="1799" kern="1200">
          <a:solidFill>
            <a:schemeClr val="tx1"/>
          </a:solidFill>
          <a:latin typeface="+mn-lt"/>
          <a:ea typeface="+mn-ea"/>
          <a:cs typeface="+mn-cs"/>
        </a:defRPr>
      </a:lvl8pPr>
      <a:lvl9pPr marL="3656503" algn="l" defTabSz="914126" rtl="0" eaLnBrk="1" latinLnBrk="0" hangingPunct="1">
        <a:defRPr sz="1799"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368">
          <p15:clr>
            <a:srgbClr val="F26B43"/>
          </p15:clr>
        </p15:guide>
        <p15:guide id="2" orient="horz" pos="1440">
          <p15:clr>
            <a:srgbClr val="F26B43"/>
          </p15:clr>
        </p15:guide>
        <p15:guide id="3" orient="horz" pos="3696">
          <p15:clr>
            <a:srgbClr val="F26B43"/>
          </p15:clr>
        </p15:guide>
        <p15:guide id="4" orient="horz" pos="432">
          <p15:clr>
            <a:srgbClr val="F26B43"/>
          </p15:clr>
        </p15:guide>
        <p15:guide id="5" orient="horz" pos="1512">
          <p15:clr>
            <a:srgbClr val="F26B43"/>
          </p15:clr>
        </p15:guide>
        <p15:guide id="6" pos="6912">
          <p15:clr>
            <a:srgbClr val="F26B43"/>
          </p15:clr>
        </p15:guide>
        <p15:guide id="7" pos="936">
          <p15:clr>
            <a:srgbClr val="F26B43"/>
          </p15:clr>
        </p15:guide>
        <p15:guide id="8" pos="864">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7.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18.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7.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19.xml.rels><?xml version="1.0" encoding="UTF-8" standalone="yes"?>
<Relationships xmlns="http://schemas.openxmlformats.org/package/2006/relationships"><Relationship Id="rId2" Type="http://schemas.openxmlformats.org/officeDocument/2006/relationships/hyperlink" Target="https://kinonikoekav.gr/index.php/el/programma-thetis-home/programma-thetis" TargetMode="Externa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slideLayout" Target="../slideLayouts/slideLayout7.xml"/><Relationship Id="rId1" Type="http://schemas.openxmlformats.org/officeDocument/2006/relationships/video" Target="https://www.youtube.com/embed/ezz93FrZYYY?feature=oembed" TargetMode="External"/><Relationship Id="rId4" Type="http://schemas.openxmlformats.org/officeDocument/2006/relationships/image" Target="../media/image20.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2.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24.xml.rels><?xml version="1.0" encoding="UTF-8" standalone="yes"?>
<Relationships xmlns="http://schemas.openxmlformats.org/package/2006/relationships"><Relationship Id="rId3" Type="http://schemas.openxmlformats.org/officeDocument/2006/relationships/diagramLayout" Target="../diagrams/layout9.xml"/><Relationship Id="rId2" Type="http://schemas.openxmlformats.org/officeDocument/2006/relationships/diagramData" Target="../diagrams/data9.xml"/><Relationship Id="rId1" Type="http://schemas.openxmlformats.org/officeDocument/2006/relationships/slideLayout" Target="../slideLayouts/slideLayout2.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25.xml.rels><?xml version="1.0" encoding="UTF-8" standalone="yes"?>
<Relationships xmlns="http://schemas.openxmlformats.org/package/2006/relationships"><Relationship Id="rId3" Type="http://schemas.openxmlformats.org/officeDocument/2006/relationships/diagramLayout" Target="../diagrams/layout10.xml"/><Relationship Id="rId2" Type="http://schemas.openxmlformats.org/officeDocument/2006/relationships/diagramData" Target="../diagrams/data10.xml"/><Relationship Id="rId1" Type="http://schemas.openxmlformats.org/officeDocument/2006/relationships/slideLayout" Target="../slideLayouts/slideLayout7.xml"/><Relationship Id="rId6" Type="http://schemas.microsoft.com/office/2007/relationships/diagramDrawing" Target="../diagrams/drawing10.xml"/><Relationship Id="rId5" Type="http://schemas.openxmlformats.org/officeDocument/2006/relationships/diagramColors" Target="../diagrams/colors10.xml"/><Relationship Id="rId4" Type="http://schemas.openxmlformats.org/officeDocument/2006/relationships/diagramQuickStyle" Target="../diagrams/quickStyle10.xml"/></Relationships>
</file>

<file path=ppt/slides/_rels/slide26.xml.rels><?xml version="1.0" encoding="UTF-8" standalone="yes"?>
<Relationships xmlns="http://schemas.openxmlformats.org/package/2006/relationships"><Relationship Id="rId3" Type="http://schemas.openxmlformats.org/officeDocument/2006/relationships/diagramLayout" Target="../diagrams/layout11.xml"/><Relationship Id="rId2" Type="http://schemas.openxmlformats.org/officeDocument/2006/relationships/diagramData" Target="../diagrams/data11.xml"/><Relationship Id="rId1" Type="http://schemas.openxmlformats.org/officeDocument/2006/relationships/slideLayout" Target="../slideLayouts/slideLayout7.xml"/><Relationship Id="rId6" Type="http://schemas.microsoft.com/office/2007/relationships/diagramDrawing" Target="../diagrams/drawing11.xml"/><Relationship Id="rId5" Type="http://schemas.openxmlformats.org/officeDocument/2006/relationships/diagramColors" Target="../diagrams/colors11.xml"/><Relationship Id="rId4" Type="http://schemas.openxmlformats.org/officeDocument/2006/relationships/diagramQuickStyle" Target="../diagrams/quickStyle1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diagramLayout" Target="../diagrams/layout12.xml"/><Relationship Id="rId2" Type="http://schemas.openxmlformats.org/officeDocument/2006/relationships/diagramData" Target="../diagrams/data12.xml"/><Relationship Id="rId1" Type="http://schemas.openxmlformats.org/officeDocument/2006/relationships/slideLayout" Target="../slideLayouts/slideLayout7.xml"/><Relationship Id="rId6" Type="http://schemas.microsoft.com/office/2007/relationships/diagramDrawing" Target="../diagrams/drawing12.xml"/><Relationship Id="rId5" Type="http://schemas.openxmlformats.org/officeDocument/2006/relationships/diagramColors" Target="../diagrams/colors12.xml"/><Relationship Id="rId4" Type="http://schemas.openxmlformats.org/officeDocument/2006/relationships/diagramQuickStyle" Target="../diagrams/quickStyle12.xml"/></Relationships>
</file>

<file path=ppt/slides/_rels/slide32.xml.rels><?xml version="1.0" encoding="UTF-8" standalone="yes"?>
<Relationships xmlns="http://schemas.openxmlformats.org/package/2006/relationships"><Relationship Id="rId3" Type="http://schemas.openxmlformats.org/officeDocument/2006/relationships/diagramLayout" Target="../diagrams/layout13.xml"/><Relationship Id="rId2" Type="http://schemas.openxmlformats.org/officeDocument/2006/relationships/diagramData" Target="../diagrams/data13.xml"/><Relationship Id="rId1" Type="http://schemas.openxmlformats.org/officeDocument/2006/relationships/slideLayout" Target="../slideLayouts/slideLayout2.xml"/><Relationship Id="rId6" Type="http://schemas.microsoft.com/office/2007/relationships/diagramDrawing" Target="../diagrams/drawing13.xml"/><Relationship Id="rId5" Type="http://schemas.openxmlformats.org/officeDocument/2006/relationships/diagramColors" Target="../diagrams/colors13.xml"/><Relationship Id="rId4" Type="http://schemas.openxmlformats.org/officeDocument/2006/relationships/diagramQuickStyle" Target="../diagrams/quickStyle1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2" Type="http://schemas.openxmlformats.org/officeDocument/2006/relationships/hyperlink" Target="https://multiculturalmentalhealth.ca/patient-information-by-language/" TargetMode="Externa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8" Type="http://schemas.openxmlformats.org/officeDocument/2006/relationships/hyperlink" Target="https://scholar.google.com/scholar_lookup?journal=Social+Science+Information&amp;title=Social+identity+and+intergroup+behavior&amp;author=H+Tajfel&amp;volume=13&amp;issue=2&amp;publication_year=1974&amp;pages=65-93&amp;" TargetMode="External"/><Relationship Id="rId3" Type="http://schemas.openxmlformats.org/officeDocument/2006/relationships/hyperlink" Target="http://www.effectivehealthcare.ahrq.gov/reports/final.cfm" TargetMode="External"/><Relationship Id="rId7" Type="http://schemas.openxmlformats.org/officeDocument/2006/relationships/hyperlink" Target="https://books.google.gr/books?hl=en&amp;lr=&amp;id=0QVzAwAAQBAJ&amp;oi=fnd&amp;pg=PP1&amp;dq=intercultural+competence+and+disability&amp;ots=4eNDITmNf6&amp;sig=1R_UCvfrhyF7YdcYLs-JGM3XoY4&amp;redir_esc=y#v=onepage&amp;q&amp;f=false" TargetMode="External"/><Relationship Id="rId2" Type="http://schemas.openxmlformats.org/officeDocument/2006/relationships/hyperlink" Target="https://www.aruma.com.au/about-us/about-disability/types-of-disabilities/" TargetMode="External"/><Relationship Id="rId1" Type="http://schemas.openxmlformats.org/officeDocument/2006/relationships/slideLayout" Target="../slideLayouts/slideLayout2.xml"/><Relationship Id="rId6" Type="http://schemas.openxmlformats.org/officeDocument/2006/relationships/hyperlink" Target="https://doi.org/10.1037/rep0000308" TargetMode="External"/><Relationship Id="rId5" Type="http://schemas.openxmlformats.org/officeDocument/2006/relationships/hyperlink" Target="https://www.disabled-world.com/disability/types/" TargetMode="External"/><Relationship Id="rId10" Type="http://schemas.openxmlformats.org/officeDocument/2006/relationships/hyperlink" Target="https://www.who.int/docs/default-source/classification/icf/drafticfpracticalmanual2.pdf?sfvrsn=8a214b01_4" TargetMode="External"/><Relationship Id="rId4" Type="http://schemas.openxmlformats.org/officeDocument/2006/relationships/hyperlink" Target="https://www.cdc.gov/ncbddd/disabilityandhealth/disability-inclusion.html" TargetMode="External"/><Relationship Id="rId9" Type="http://schemas.openxmlformats.org/officeDocument/2006/relationships/hyperlink" Target="https://www.who.int/publications/i/item/9789241564182" TargetMode="External"/></Relationships>
</file>

<file path=ppt/slides/_rels/slide41.xml.rels><?xml version="1.0" encoding="UTF-8" standalone="yes"?>
<Relationships xmlns="http://schemas.openxmlformats.org/package/2006/relationships"><Relationship Id="rId3" Type="http://schemas.openxmlformats.org/officeDocument/2006/relationships/hyperlink" Target="http://www.mind.org.uk/" TargetMode="External"/><Relationship Id="rId2" Type="http://schemas.openxmlformats.org/officeDocument/2006/relationships/hyperlink" Target="https://www.heretohelp.bc.ca/infosheet/cross-cultural-mental-health-and-substance-use#A" TargetMode="External"/><Relationship Id="rId1" Type="http://schemas.openxmlformats.org/officeDocument/2006/relationships/slideLayout" Target="../slideLayouts/slideLayout2.xml"/><Relationship Id="rId4" Type="http://schemas.openxmlformats.org/officeDocument/2006/relationships/hyperlink" Target="https://multiculturalmentalhealth.ca/clinical-tools/cultural-formulation/" TargetMode="External"/></Relationships>
</file>

<file path=ppt/slides/_rels/slide42.xml.rels><?xml version="1.0" encoding="UTF-8" standalone="yes"?>
<Relationships xmlns="http://schemas.openxmlformats.org/package/2006/relationships"><Relationship Id="rId2" Type="http://schemas.openxmlformats.org/officeDocument/2006/relationships/image" Target="../media/image27.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7.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914886" y="1412776"/>
            <a:ext cx="8359052" cy="2905952"/>
          </a:xfrm>
          <a:noFill/>
        </p:spPr>
        <p:txBody>
          <a:bodyPr/>
          <a:lstStyle/>
          <a:p>
            <a:r>
              <a:rPr lang="en-US" dirty="0" err="1" smtClean="0"/>
              <a:t>DISABILITà</a:t>
            </a:r>
            <a:r>
              <a:rPr lang="en-US" dirty="0" smtClean="0"/>
              <a:t>, </a:t>
            </a:r>
            <a:r>
              <a:rPr lang="en-US" dirty="0"/>
              <a:t>PSICOLOGIA E PROBLEMI MENTALI</a:t>
            </a:r>
            <a:endParaRPr lang="en-GB" dirty="0"/>
          </a:p>
        </p:txBody>
      </p:sp>
      <p:sp>
        <p:nvSpPr>
          <p:cNvPr id="4" name="Slide Number Placeholder 3"/>
          <p:cNvSpPr>
            <a:spLocks noGrp="1"/>
          </p:cNvSpPr>
          <p:nvPr>
            <p:ph type="sldNum" sz="quarter" idx="12"/>
          </p:nvPr>
        </p:nvSpPr>
        <p:spPr/>
        <p:txBody>
          <a:bodyPr/>
          <a:lstStyle/>
          <a:p>
            <a:fld id="{C014DD1E-5D91-48A3-AD6D-45FBA980D106}" type="slidenum">
              <a:rPr lang="en-GB" smtClean="0"/>
              <a:t>1</a:t>
            </a:fld>
            <a:endParaRPr lang="en-GB"/>
          </a:p>
        </p:txBody>
      </p:sp>
      <p:sp>
        <p:nvSpPr>
          <p:cNvPr id="3" name="TextBox 2">
            <a:extLst>
              <a:ext uri="{FF2B5EF4-FFF2-40B4-BE49-F238E27FC236}">
                <a16:creationId xmlns:a16="http://schemas.microsoft.com/office/drawing/2014/main" xmlns="" id="{5F6C01DB-372E-4AF0-9094-1A8CE07E81FB}"/>
              </a:ext>
            </a:extLst>
          </p:cNvPr>
          <p:cNvSpPr txBox="1"/>
          <p:nvPr/>
        </p:nvSpPr>
        <p:spPr>
          <a:xfrm>
            <a:off x="4438228" y="4725144"/>
            <a:ext cx="3096344" cy="923330"/>
          </a:xfrm>
          <a:prstGeom prst="rect">
            <a:avLst/>
          </a:prstGeom>
          <a:noFill/>
        </p:spPr>
        <p:txBody>
          <a:bodyPr wrap="square" rtlCol="0">
            <a:spAutoFit/>
          </a:bodyPr>
          <a:lstStyle/>
          <a:p>
            <a:pPr algn="ctr"/>
            <a:r>
              <a:rPr lang="en-GB" sz="5400" dirty="0">
                <a:solidFill>
                  <a:schemeClr val="bg2"/>
                </a:solidFill>
              </a:rPr>
              <a:t>Modulo 7 </a:t>
            </a:r>
          </a:p>
        </p:txBody>
      </p:sp>
    </p:spTree>
    <p:extLst>
      <p:ext uri="{BB962C8B-B14F-4D97-AF65-F5344CB8AC3E}">
        <p14:creationId xmlns:p14="http://schemas.microsoft.com/office/powerpoint/2010/main" val="27402588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8862" y="629853"/>
            <a:ext cx="9598700" cy="1159024"/>
          </a:xfrm>
        </p:spPr>
        <p:txBody>
          <a:bodyPr>
            <a:normAutofit fontScale="90000"/>
          </a:bodyPr>
          <a:lstStyle/>
          <a:p>
            <a:r>
              <a:rPr lang="it-IT" dirty="0"/>
              <a:t>Esperienza di disabilità e diversità (WHO – World Health </a:t>
            </a:r>
            <a:r>
              <a:rPr lang="it-IT" dirty="0" err="1"/>
              <a:t>Organisation</a:t>
            </a:r>
            <a:r>
              <a:rPr lang="it-IT" dirty="0"/>
              <a:t>, 2011) </a:t>
            </a:r>
            <a:endParaRPr lang="en-GB" dirty="0"/>
          </a:p>
        </p:txBody>
      </p:sp>
      <p:sp>
        <p:nvSpPr>
          <p:cNvPr id="3" name="Content Placeholder 2"/>
          <p:cNvSpPr>
            <a:spLocks noGrp="1"/>
          </p:cNvSpPr>
          <p:nvPr>
            <p:ph idx="1"/>
          </p:nvPr>
        </p:nvSpPr>
        <p:spPr>
          <a:xfrm>
            <a:off x="1274580" y="2132856"/>
            <a:ext cx="6840759" cy="3772394"/>
          </a:xfrm>
        </p:spPr>
        <p:txBody>
          <a:bodyPr>
            <a:normAutofit/>
          </a:bodyPr>
          <a:lstStyle/>
          <a:p>
            <a:r>
              <a:rPr lang="it-IT" sz="2200" b="1" dirty="0"/>
              <a:t>L'esperienza della disabilità </a:t>
            </a:r>
            <a:r>
              <a:rPr lang="it-IT" sz="2200" dirty="0"/>
              <a:t>- l'interazione di condizioni di salute, fattori personali e fattori ambientali - varia notevolmente. </a:t>
            </a:r>
            <a:endParaRPr lang="en-US" sz="2200" dirty="0"/>
          </a:p>
          <a:p>
            <a:r>
              <a:rPr lang="it-IT" sz="2200" dirty="0"/>
              <a:t>Le persone con disabilità sono diverse ed eterogenee.</a:t>
            </a:r>
            <a:endParaRPr lang="en-US" sz="2200" dirty="0"/>
          </a:p>
          <a:p>
            <a:r>
              <a:rPr lang="it-IT" sz="2200" dirty="0"/>
              <a:t>Un bambino nato con paralisi cerebrale o il giovane soldato che ha perso la gamba in una mina, o la persona anziana con demenza sono tutte persone con disabilità.</a:t>
            </a:r>
            <a:endParaRPr lang="en-US" sz="2200" dirty="0"/>
          </a:p>
        </p:txBody>
      </p:sp>
      <p:sp>
        <p:nvSpPr>
          <p:cNvPr id="4" name="Slide Number Placeholder 3"/>
          <p:cNvSpPr>
            <a:spLocks noGrp="1"/>
          </p:cNvSpPr>
          <p:nvPr>
            <p:ph type="sldNum" sz="quarter" idx="12"/>
          </p:nvPr>
        </p:nvSpPr>
        <p:spPr/>
        <p:txBody>
          <a:bodyPr/>
          <a:lstStyle/>
          <a:p>
            <a:fld id="{C014DD1E-5D91-48A3-AD6D-45FBA980D106}" type="slidenum">
              <a:rPr lang="en-GB" smtClean="0"/>
              <a:t>10</a:t>
            </a:fld>
            <a:endParaRPr lang="en-GB"/>
          </a:p>
        </p:txBody>
      </p:sp>
      <p:pic>
        <p:nvPicPr>
          <p:cNvPr id="6" name="Picture 5">
            <a:extLst>
              <a:ext uri="{FF2B5EF4-FFF2-40B4-BE49-F238E27FC236}">
                <a16:creationId xmlns:a16="http://schemas.microsoft.com/office/drawing/2014/main" xmlns="" id="{4CB068C5-A423-41DA-8E69-CAF9D5E9803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398105" y="3850404"/>
            <a:ext cx="3576970" cy="2386908"/>
          </a:xfrm>
          <a:prstGeom prst="rect">
            <a:avLst/>
          </a:prstGeom>
        </p:spPr>
      </p:pic>
      <p:pic>
        <p:nvPicPr>
          <p:cNvPr id="8" name="Picture 7">
            <a:extLst>
              <a:ext uri="{FF2B5EF4-FFF2-40B4-BE49-F238E27FC236}">
                <a16:creationId xmlns:a16="http://schemas.microsoft.com/office/drawing/2014/main" xmlns="" id="{50A4A30B-2E4D-4C45-91F0-289C2F98D10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398105" y="1330125"/>
            <a:ext cx="3576970" cy="2386907"/>
          </a:xfrm>
          <a:prstGeom prst="rect">
            <a:avLst/>
          </a:prstGeom>
        </p:spPr>
      </p:pic>
    </p:spTree>
    <p:extLst>
      <p:ext uri="{BB962C8B-B14F-4D97-AF65-F5344CB8AC3E}">
        <p14:creationId xmlns:p14="http://schemas.microsoft.com/office/powerpoint/2010/main" val="13549421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243" y="685800"/>
            <a:ext cx="9598700" cy="1087016"/>
          </a:xfrm>
        </p:spPr>
        <p:txBody>
          <a:bodyPr>
            <a:normAutofit fontScale="90000"/>
          </a:bodyPr>
          <a:lstStyle/>
          <a:p>
            <a:r>
              <a:rPr lang="it-IT" dirty="0"/>
              <a:t>Disparità di salute e competenza culturale </a:t>
            </a:r>
            <a:br>
              <a:rPr lang="it-IT" dirty="0"/>
            </a:br>
            <a:r>
              <a:rPr lang="en-GB" sz="1800" dirty="0"/>
              <a:t>(</a:t>
            </a:r>
            <a:r>
              <a:rPr lang="en-US" sz="1800" dirty="0"/>
              <a:t>Butler et al., 2016)</a:t>
            </a:r>
            <a:endParaRPr lang="en-GB" sz="1800" dirty="0"/>
          </a:p>
        </p:txBody>
      </p:sp>
      <p:sp>
        <p:nvSpPr>
          <p:cNvPr id="3" name="Content Placeholder 2"/>
          <p:cNvSpPr>
            <a:spLocks noGrp="1"/>
          </p:cNvSpPr>
          <p:nvPr>
            <p:ph idx="1"/>
          </p:nvPr>
        </p:nvSpPr>
        <p:spPr>
          <a:xfrm>
            <a:off x="1371243" y="2132856"/>
            <a:ext cx="5947305" cy="3744416"/>
          </a:xfrm>
        </p:spPr>
        <p:txBody>
          <a:bodyPr>
            <a:normAutofit/>
          </a:bodyPr>
          <a:lstStyle/>
          <a:p>
            <a:r>
              <a:rPr lang="it-IT" dirty="0"/>
              <a:t>Le persone con disabilità sperimentano molte disparità di salute, per esempio una salute più scadente, tassi più alti di obesità, fumo e inattività, accesso limitato all'assistenza sanitaria, ecc. </a:t>
            </a:r>
          </a:p>
          <a:p>
            <a:r>
              <a:rPr lang="it-IT" dirty="0"/>
              <a:t>La competenza culturale è stata promossa come un approccio che può ridurre le disparità di salute. </a:t>
            </a:r>
          </a:p>
          <a:p>
            <a:r>
              <a:rPr lang="it-IT" dirty="0"/>
              <a:t>Al giorno d'oggi, è stata estesa ad altri gruppi di popolazione emarginati (ad esempio le persone con disabilità) che sono a rischio di stigmatizzazione e/o che hanno diversi bisogni di assistenza sanitaria che portano a disparità di salute. </a:t>
            </a:r>
            <a:endParaRPr lang="en-US" dirty="0"/>
          </a:p>
        </p:txBody>
      </p:sp>
      <p:sp>
        <p:nvSpPr>
          <p:cNvPr id="4" name="Slide Number Placeholder 3"/>
          <p:cNvSpPr>
            <a:spLocks noGrp="1"/>
          </p:cNvSpPr>
          <p:nvPr>
            <p:ph type="sldNum" sz="quarter" idx="12"/>
          </p:nvPr>
        </p:nvSpPr>
        <p:spPr/>
        <p:txBody>
          <a:bodyPr/>
          <a:lstStyle/>
          <a:p>
            <a:fld id="{C014DD1E-5D91-48A3-AD6D-45FBA980D106}" type="slidenum">
              <a:rPr lang="en-GB" smtClean="0"/>
              <a:t>11</a:t>
            </a:fld>
            <a:endParaRPr lang="en-GB"/>
          </a:p>
        </p:txBody>
      </p:sp>
      <p:pic>
        <p:nvPicPr>
          <p:cNvPr id="7" name="Picture 6">
            <a:extLst>
              <a:ext uri="{FF2B5EF4-FFF2-40B4-BE49-F238E27FC236}">
                <a16:creationId xmlns:a16="http://schemas.microsoft.com/office/drawing/2014/main" xmlns="" id="{6499A75B-1735-4EA7-AED5-840FD2642E5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534572" y="2132856"/>
            <a:ext cx="4356930" cy="3551036"/>
          </a:xfrm>
          <a:prstGeom prst="rect">
            <a:avLst/>
          </a:prstGeom>
        </p:spPr>
      </p:pic>
    </p:spTree>
    <p:extLst>
      <p:ext uri="{BB962C8B-B14F-4D97-AF65-F5344CB8AC3E}">
        <p14:creationId xmlns:p14="http://schemas.microsoft.com/office/powerpoint/2010/main" val="39412120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06145" y="404664"/>
            <a:ext cx="9598700" cy="846583"/>
          </a:xfrm>
        </p:spPr>
        <p:txBody>
          <a:bodyPr>
            <a:noAutofit/>
          </a:bodyPr>
          <a:lstStyle/>
          <a:p>
            <a:r>
              <a:rPr lang="en-GB" sz="3800" dirty="0" err="1"/>
              <a:t>Inclusione</a:t>
            </a:r>
            <a:r>
              <a:rPr lang="en-GB" sz="3800" dirty="0"/>
              <a:t> </a:t>
            </a:r>
            <a:r>
              <a:rPr lang="en-GB" sz="3800" dirty="0" err="1"/>
              <a:t>della</a:t>
            </a:r>
            <a:r>
              <a:rPr lang="en-GB" sz="3800" dirty="0"/>
              <a:t> </a:t>
            </a:r>
            <a:r>
              <a:rPr lang="en-GB" sz="3800" dirty="0" err="1"/>
              <a:t>disabilità</a:t>
            </a:r>
            <a:r>
              <a:rPr lang="en-GB" sz="3800" dirty="0"/>
              <a:t> (CDC – Centres for Disease Control and Prevention, 2020) </a:t>
            </a:r>
          </a:p>
        </p:txBody>
      </p:sp>
      <p:sp>
        <p:nvSpPr>
          <p:cNvPr id="3" name="Content Placeholder 2"/>
          <p:cNvSpPr>
            <a:spLocks noGrp="1"/>
          </p:cNvSpPr>
          <p:nvPr>
            <p:ph idx="1"/>
          </p:nvPr>
        </p:nvSpPr>
        <p:spPr>
          <a:xfrm>
            <a:off x="1395294" y="2060848"/>
            <a:ext cx="7712603" cy="3840760"/>
          </a:xfrm>
        </p:spPr>
        <p:txBody>
          <a:bodyPr>
            <a:normAutofit/>
          </a:bodyPr>
          <a:lstStyle/>
          <a:p>
            <a:pPr algn="just"/>
            <a:r>
              <a:rPr lang="it-IT" dirty="0"/>
              <a:t>Inclusione della disabilità: includere le persone con disabilità nelle attività quotidiane e incoraggiarle ad avere ruoli simili ai loro pari che non hanno una disabilità. </a:t>
            </a:r>
            <a:endParaRPr lang="en-US" dirty="0"/>
          </a:p>
          <a:p>
            <a:pPr algn="just"/>
            <a:r>
              <a:rPr lang="it-IT" dirty="0"/>
              <a:t>Possono ricoprire ruoli di vita socialmente attesi (essere uno studente, un genitore, un lavoratore o un membro della comunità). </a:t>
            </a:r>
            <a:endParaRPr lang="en-US" dirty="0"/>
          </a:p>
          <a:p>
            <a:pPr algn="just"/>
            <a:r>
              <a:rPr lang="it-IT" dirty="0"/>
              <a:t>Possono impegnarsi in attività sociali (usare risorse pubbliche, trasporti, biblioteche o ricevere un'adeguata assistenza sanitaria). </a:t>
            </a:r>
            <a:endParaRPr lang="en-US" dirty="0"/>
          </a:p>
          <a:p>
            <a:pPr algn="just"/>
            <a:r>
              <a:rPr lang="it-IT" sz="1900" dirty="0"/>
              <a:t>L'inclusione della disabilità riguarda la comprensione della relazione tra il modo in cui le persone funzionano e partecipano alla società, avendo le stesse opportunità di partecipazione.</a:t>
            </a:r>
            <a:endParaRPr lang="en-GB" sz="1900" dirty="0"/>
          </a:p>
        </p:txBody>
      </p:sp>
      <p:sp>
        <p:nvSpPr>
          <p:cNvPr id="4" name="Slide Number Placeholder 3"/>
          <p:cNvSpPr>
            <a:spLocks noGrp="1"/>
          </p:cNvSpPr>
          <p:nvPr>
            <p:ph type="sldNum" sz="quarter" idx="12"/>
          </p:nvPr>
        </p:nvSpPr>
        <p:spPr/>
        <p:txBody>
          <a:bodyPr/>
          <a:lstStyle/>
          <a:p>
            <a:fld id="{C014DD1E-5D91-48A3-AD6D-45FBA980D106}" type="slidenum">
              <a:rPr lang="en-GB" smtClean="0"/>
              <a:t>12</a:t>
            </a:fld>
            <a:endParaRPr lang="en-GB"/>
          </a:p>
        </p:txBody>
      </p:sp>
      <p:pic>
        <p:nvPicPr>
          <p:cNvPr id="6" name="Picture 5">
            <a:extLst>
              <a:ext uri="{FF2B5EF4-FFF2-40B4-BE49-F238E27FC236}">
                <a16:creationId xmlns:a16="http://schemas.microsoft.com/office/drawing/2014/main" xmlns="" id="{0D53677A-21CB-4421-A784-A436235E22B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118748" y="1844824"/>
            <a:ext cx="2982096" cy="3672408"/>
          </a:xfrm>
          <a:prstGeom prst="rect">
            <a:avLst/>
          </a:prstGeom>
        </p:spPr>
      </p:pic>
    </p:spTree>
    <p:extLst>
      <p:ext uri="{BB962C8B-B14F-4D97-AF65-F5344CB8AC3E}">
        <p14:creationId xmlns:p14="http://schemas.microsoft.com/office/powerpoint/2010/main" val="41615695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C014DD1E-5D91-48A3-AD6D-45FBA980D106}" type="slidenum">
              <a:rPr lang="en-GB" smtClean="0"/>
              <a:t>13</a:t>
            </a:fld>
            <a:endParaRPr lang="en-GB"/>
          </a:p>
        </p:txBody>
      </p:sp>
      <p:sp>
        <p:nvSpPr>
          <p:cNvPr id="4" name="Title 1">
            <a:extLst>
              <a:ext uri="{FF2B5EF4-FFF2-40B4-BE49-F238E27FC236}">
                <a16:creationId xmlns:a16="http://schemas.microsoft.com/office/drawing/2014/main" xmlns="" id="{F9CAC85F-9CC3-4028-8264-C5189726ACB6}"/>
              </a:ext>
            </a:extLst>
          </p:cNvPr>
          <p:cNvSpPr txBox="1">
            <a:spLocks/>
          </p:cNvSpPr>
          <p:nvPr/>
        </p:nvSpPr>
        <p:spPr>
          <a:xfrm>
            <a:off x="1413892" y="476672"/>
            <a:ext cx="9598700" cy="993688"/>
          </a:xfrm>
          <a:prstGeom prst="rect">
            <a:avLst/>
          </a:prstGeom>
        </p:spPr>
        <p:txBody>
          <a:bodyPr/>
          <a:lstStyle>
            <a:lvl1pPr algn="l" defTabSz="914126" rtl="0" eaLnBrk="1" latinLnBrk="0" hangingPunct="1">
              <a:lnSpc>
                <a:spcPct val="89000"/>
              </a:lnSpc>
              <a:spcBef>
                <a:spcPct val="0"/>
              </a:spcBef>
              <a:buNone/>
              <a:defRPr sz="4399" kern="1200" baseline="0">
                <a:solidFill>
                  <a:schemeClr val="tx2"/>
                </a:solidFill>
                <a:latin typeface="+mj-lt"/>
                <a:ea typeface="+mj-ea"/>
                <a:cs typeface="+mj-cs"/>
              </a:defRPr>
            </a:lvl1pPr>
          </a:lstStyle>
          <a:p>
            <a:r>
              <a:rPr lang="it-IT" sz="4000" dirty="0"/>
              <a:t>La disabilità come parte dell'identità delle persone</a:t>
            </a:r>
            <a:endParaRPr lang="en-GB" sz="4000" dirty="0"/>
          </a:p>
        </p:txBody>
      </p:sp>
      <p:sp>
        <p:nvSpPr>
          <p:cNvPr id="7" name="Content Placeholder 2">
            <a:extLst>
              <a:ext uri="{FF2B5EF4-FFF2-40B4-BE49-F238E27FC236}">
                <a16:creationId xmlns:a16="http://schemas.microsoft.com/office/drawing/2014/main" xmlns="" id="{891779CE-9E3F-46DE-8831-DAD2EAC460B1}"/>
              </a:ext>
            </a:extLst>
          </p:cNvPr>
          <p:cNvSpPr txBox="1">
            <a:spLocks/>
          </p:cNvSpPr>
          <p:nvPr/>
        </p:nvSpPr>
        <p:spPr>
          <a:xfrm>
            <a:off x="1413892" y="1916832"/>
            <a:ext cx="4903077" cy="3888432"/>
          </a:xfrm>
          <a:prstGeom prst="rect">
            <a:avLst/>
          </a:prstGeom>
        </p:spPr>
        <p:txBody>
          <a:bodyPr/>
          <a:lstStyle>
            <a:lvl1pPr marL="383933" indent="-383933" algn="l" defTabSz="914126" rtl="0" eaLnBrk="1" latinLnBrk="0" hangingPunct="1">
              <a:lnSpc>
                <a:spcPct val="94000"/>
              </a:lnSpc>
              <a:spcBef>
                <a:spcPts val="1000"/>
              </a:spcBef>
              <a:spcAft>
                <a:spcPts val="200"/>
              </a:spcAft>
              <a:buFont typeface="Franklin Gothic Book" panose="020B0503020102020204" pitchFamily="34" charset="0"/>
              <a:buChar char="■"/>
              <a:defRPr sz="1999" kern="1200" baseline="0">
                <a:solidFill>
                  <a:schemeClr val="tx2"/>
                </a:solidFill>
                <a:latin typeface="+mn-lt"/>
                <a:ea typeface="+mn-ea"/>
                <a:cs typeface="+mn-cs"/>
              </a:defRPr>
            </a:lvl1pPr>
            <a:lvl2pPr marL="914126" indent="-383933" algn="l" defTabSz="914126" rtl="0" eaLnBrk="1" latinLnBrk="0" hangingPunct="1">
              <a:lnSpc>
                <a:spcPct val="94000"/>
              </a:lnSpc>
              <a:spcBef>
                <a:spcPts val="500"/>
              </a:spcBef>
              <a:spcAft>
                <a:spcPts val="200"/>
              </a:spcAft>
              <a:buFont typeface="Franklin Gothic Book" panose="020B0503020102020204" pitchFamily="34" charset="0"/>
              <a:buChar char="–"/>
              <a:defRPr sz="1999" i="1" kern="1200" baseline="0">
                <a:solidFill>
                  <a:schemeClr val="tx2"/>
                </a:solidFill>
                <a:latin typeface="+mn-lt"/>
                <a:ea typeface="+mn-ea"/>
                <a:cs typeface="+mn-cs"/>
              </a:defRPr>
            </a:lvl2pPr>
            <a:lvl3pPr marL="1371189" indent="-383933" algn="l" defTabSz="914126" rtl="0" eaLnBrk="1" latinLnBrk="0" hangingPunct="1">
              <a:lnSpc>
                <a:spcPct val="94000"/>
              </a:lnSpc>
              <a:spcBef>
                <a:spcPts val="500"/>
              </a:spcBef>
              <a:spcAft>
                <a:spcPts val="200"/>
              </a:spcAft>
              <a:buFont typeface="Franklin Gothic Book" panose="020B0503020102020204" pitchFamily="34" charset="0"/>
              <a:buChar char="■"/>
              <a:defRPr sz="1799" kern="1200" baseline="0">
                <a:solidFill>
                  <a:schemeClr val="tx2"/>
                </a:solidFill>
                <a:latin typeface="+mn-lt"/>
                <a:ea typeface="+mn-ea"/>
                <a:cs typeface="+mn-cs"/>
              </a:defRPr>
            </a:lvl3pPr>
            <a:lvl4pPr marL="1828251" indent="-383933" algn="l" defTabSz="914126" rtl="0" eaLnBrk="1" latinLnBrk="0" hangingPunct="1">
              <a:lnSpc>
                <a:spcPct val="94000"/>
              </a:lnSpc>
              <a:spcBef>
                <a:spcPts val="500"/>
              </a:spcBef>
              <a:spcAft>
                <a:spcPts val="200"/>
              </a:spcAft>
              <a:buFont typeface="Franklin Gothic Book" panose="020B0503020102020204" pitchFamily="34" charset="0"/>
              <a:buChar char="–"/>
              <a:defRPr sz="1799" i="1" kern="1200" baseline="0">
                <a:solidFill>
                  <a:schemeClr val="tx2"/>
                </a:solidFill>
                <a:latin typeface="+mn-lt"/>
                <a:ea typeface="+mn-ea"/>
                <a:cs typeface="+mn-cs"/>
              </a:defRPr>
            </a:lvl4pPr>
            <a:lvl5pPr marL="2285314" indent="-383933" algn="l" defTabSz="914126" rtl="0" eaLnBrk="1" latinLnBrk="0" hangingPunct="1">
              <a:lnSpc>
                <a:spcPct val="94000"/>
              </a:lnSpc>
              <a:spcBef>
                <a:spcPts val="500"/>
              </a:spcBef>
              <a:spcAft>
                <a:spcPts val="200"/>
              </a:spcAft>
              <a:buFont typeface="Franklin Gothic Book" panose="020B0503020102020204" pitchFamily="34" charset="0"/>
              <a:buChar char="■"/>
              <a:defRPr sz="1600" kern="1200" baseline="0">
                <a:solidFill>
                  <a:schemeClr val="tx2"/>
                </a:solidFill>
                <a:latin typeface="+mn-lt"/>
                <a:ea typeface="+mn-ea"/>
                <a:cs typeface="+mn-cs"/>
              </a:defRPr>
            </a:lvl5pPr>
            <a:lvl6pPr marL="2742377" indent="-383933" algn="l" defTabSz="914126" rtl="0" eaLnBrk="1" latinLnBrk="0" hangingPunct="1">
              <a:lnSpc>
                <a:spcPct val="94000"/>
              </a:lnSpc>
              <a:spcBef>
                <a:spcPts val="500"/>
              </a:spcBef>
              <a:spcAft>
                <a:spcPts val="200"/>
              </a:spcAft>
              <a:buFont typeface="Franklin Gothic Book" panose="020B0503020102020204" pitchFamily="34" charset="0"/>
              <a:buChar char="–"/>
              <a:defRPr sz="1600" i="1" kern="1200" baseline="0">
                <a:solidFill>
                  <a:schemeClr val="tx2"/>
                </a:solidFill>
                <a:latin typeface="+mn-lt"/>
                <a:ea typeface="+mn-ea"/>
                <a:cs typeface="+mn-cs"/>
              </a:defRPr>
            </a:lvl6pPr>
            <a:lvl7pPr marL="3199440" indent="-383933" algn="l" defTabSz="914126"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7pPr>
            <a:lvl8pPr marL="3656503" indent="-383933" algn="l" defTabSz="914126" rtl="0" eaLnBrk="1" latinLnBrk="0" hangingPunct="1">
              <a:lnSpc>
                <a:spcPct val="94000"/>
              </a:lnSpc>
              <a:spcBef>
                <a:spcPts val="500"/>
              </a:spcBef>
              <a:spcAft>
                <a:spcPts val="200"/>
              </a:spcAft>
              <a:buFont typeface="Franklin Gothic Book" panose="020B0503020102020204" pitchFamily="34" charset="0"/>
              <a:buChar char="–"/>
              <a:defRPr sz="1400" i="1" kern="1200" baseline="0">
                <a:solidFill>
                  <a:schemeClr val="tx2"/>
                </a:solidFill>
                <a:latin typeface="+mn-lt"/>
                <a:ea typeface="+mn-ea"/>
                <a:cs typeface="+mn-cs"/>
              </a:defRPr>
            </a:lvl8pPr>
            <a:lvl9pPr marL="4113566" indent="-383933" algn="l" defTabSz="914126"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9pPr>
          </a:lstStyle>
          <a:p>
            <a:pPr marL="0" indent="0" algn="just">
              <a:buFont typeface="Franklin Gothic Book" panose="020B0503020102020204" pitchFamily="34" charset="0"/>
              <a:buNone/>
            </a:pPr>
            <a:r>
              <a:rPr lang="it-IT" dirty="0"/>
              <a:t>La nostra </a:t>
            </a:r>
            <a:r>
              <a:rPr lang="it-IT" b="1" dirty="0"/>
              <a:t>identità sociale </a:t>
            </a:r>
            <a:r>
              <a:rPr lang="it-IT" dirty="0"/>
              <a:t>è socialmente e storicamente costruita. Consiste nella consapevolezza di appartenere a un gruppo sociale e nel significato che si attribuisce alla propria appartenenza al gruppo (</a:t>
            </a:r>
            <a:r>
              <a:rPr lang="it-IT" dirty="0" err="1"/>
              <a:t>Tajfel</a:t>
            </a:r>
            <a:r>
              <a:rPr lang="it-IT" dirty="0"/>
              <a:t>, 1974). </a:t>
            </a:r>
            <a:endParaRPr lang="en-US" dirty="0"/>
          </a:p>
          <a:p>
            <a:pPr marL="0" indent="0" algn="just">
              <a:buNone/>
            </a:pPr>
            <a:r>
              <a:rPr lang="it-IT" b="1" dirty="0"/>
              <a:t>Identità di disabilità</a:t>
            </a:r>
            <a:r>
              <a:rPr lang="it-IT" dirty="0"/>
              <a:t>: un senso di sé che include la propria disabilità e sentimenti di connessione o solidarietà con la comunità dei disabili. La disabilità ha un ruolo unico nella propria identità sociale (</a:t>
            </a:r>
            <a:r>
              <a:rPr lang="it-IT" dirty="0" err="1"/>
              <a:t>Forber</a:t>
            </a:r>
            <a:r>
              <a:rPr lang="it-IT" dirty="0"/>
              <a:t>-Pratt et al., 2020). </a:t>
            </a:r>
            <a:endParaRPr lang="en-US" dirty="0"/>
          </a:p>
        </p:txBody>
      </p:sp>
      <p:pic>
        <p:nvPicPr>
          <p:cNvPr id="5" name="Picture 4">
            <a:extLst>
              <a:ext uri="{FF2B5EF4-FFF2-40B4-BE49-F238E27FC236}">
                <a16:creationId xmlns:a16="http://schemas.microsoft.com/office/drawing/2014/main" xmlns="" id="{FEB0853D-3D83-49AF-8C44-1C576C6B83C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526460" y="2020156"/>
            <a:ext cx="5137602" cy="3425068"/>
          </a:xfrm>
          <a:prstGeom prst="rect">
            <a:avLst/>
          </a:prstGeom>
        </p:spPr>
      </p:pic>
    </p:spTree>
    <p:extLst>
      <p:ext uri="{BB962C8B-B14F-4D97-AF65-F5344CB8AC3E}">
        <p14:creationId xmlns:p14="http://schemas.microsoft.com/office/powerpoint/2010/main" val="12720960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C014DD1E-5D91-48A3-AD6D-45FBA980D106}" type="slidenum">
              <a:rPr lang="en-GB" smtClean="0"/>
              <a:t>14</a:t>
            </a:fld>
            <a:endParaRPr lang="en-GB"/>
          </a:p>
        </p:txBody>
      </p:sp>
      <p:sp>
        <p:nvSpPr>
          <p:cNvPr id="4" name="Title 1">
            <a:extLst>
              <a:ext uri="{FF2B5EF4-FFF2-40B4-BE49-F238E27FC236}">
                <a16:creationId xmlns:a16="http://schemas.microsoft.com/office/drawing/2014/main" xmlns="" id="{F9CAC85F-9CC3-4028-8264-C5189726ACB6}"/>
              </a:ext>
            </a:extLst>
          </p:cNvPr>
          <p:cNvSpPr txBox="1">
            <a:spLocks/>
          </p:cNvSpPr>
          <p:nvPr/>
        </p:nvSpPr>
        <p:spPr>
          <a:xfrm>
            <a:off x="1413892" y="476672"/>
            <a:ext cx="9598700" cy="1485900"/>
          </a:xfrm>
          <a:prstGeom prst="rect">
            <a:avLst/>
          </a:prstGeom>
        </p:spPr>
        <p:txBody>
          <a:bodyPr/>
          <a:lstStyle>
            <a:lvl1pPr algn="l" defTabSz="914126" rtl="0" eaLnBrk="1" latinLnBrk="0" hangingPunct="1">
              <a:lnSpc>
                <a:spcPct val="89000"/>
              </a:lnSpc>
              <a:spcBef>
                <a:spcPct val="0"/>
              </a:spcBef>
              <a:buNone/>
              <a:defRPr sz="4399" kern="1200" baseline="0">
                <a:solidFill>
                  <a:schemeClr val="tx2"/>
                </a:solidFill>
                <a:latin typeface="+mj-lt"/>
                <a:ea typeface="+mj-ea"/>
                <a:cs typeface="+mj-cs"/>
              </a:defRPr>
            </a:lvl1pPr>
          </a:lstStyle>
          <a:p>
            <a:r>
              <a:rPr lang="it-IT" dirty="0"/>
              <a:t>Come la cultura influenza i nostri punti di vista sulla disabilità </a:t>
            </a:r>
            <a:r>
              <a:rPr lang="en-US" sz="4400" dirty="0"/>
              <a:t>(Stone, 2005)</a:t>
            </a:r>
            <a:endParaRPr lang="en-GB" dirty="0"/>
          </a:p>
        </p:txBody>
      </p:sp>
      <p:sp>
        <p:nvSpPr>
          <p:cNvPr id="7" name="Content Placeholder 2">
            <a:extLst>
              <a:ext uri="{FF2B5EF4-FFF2-40B4-BE49-F238E27FC236}">
                <a16:creationId xmlns:a16="http://schemas.microsoft.com/office/drawing/2014/main" xmlns="" id="{891779CE-9E3F-46DE-8831-DAD2EAC460B1}"/>
              </a:ext>
            </a:extLst>
          </p:cNvPr>
          <p:cNvSpPr txBox="1">
            <a:spLocks/>
          </p:cNvSpPr>
          <p:nvPr/>
        </p:nvSpPr>
        <p:spPr>
          <a:xfrm>
            <a:off x="1413892" y="1940138"/>
            <a:ext cx="9640976" cy="3763210"/>
          </a:xfrm>
          <a:prstGeom prst="rect">
            <a:avLst/>
          </a:prstGeom>
        </p:spPr>
        <p:txBody>
          <a:bodyPr/>
          <a:lstStyle>
            <a:lvl1pPr marL="383933" indent="-383933" algn="l" defTabSz="914126" rtl="0" eaLnBrk="1" latinLnBrk="0" hangingPunct="1">
              <a:lnSpc>
                <a:spcPct val="94000"/>
              </a:lnSpc>
              <a:spcBef>
                <a:spcPts val="1000"/>
              </a:spcBef>
              <a:spcAft>
                <a:spcPts val="200"/>
              </a:spcAft>
              <a:buFont typeface="Franklin Gothic Book" panose="020B0503020102020204" pitchFamily="34" charset="0"/>
              <a:buChar char="■"/>
              <a:defRPr sz="1999" kern="1200" baseline="0">
                <a:solidFill>
                  <a:schemeClr val="tx2"/>
                </a:solidFill>
                <a:latin typeface="+mn-lt"/>
                <a:ea typeface="+mn-ea"/>
                <a:cs typeface="+mn-cs"/>
              </a:defRPr>
            </a:lvl1pPr>
            <a:lvl2pPr marL="914126" indent="-383933" algn="l" defTabSz="914126" rtl="0" eaLnBrk="1" latinLnBrk="0" hangingPunct="1">
              <a:lnSpc>
                <a:spcPct val="94000"/>
              </a:lnSpc>
              <a:spcBef>
                <a:spcPts val="500"/>
              </a:spcBef>
              <a:spcAft>
                <a:spcPts val="200"/>
              </a:spcAft>
              <a:buFont typeface="Franklin Gothic Book" panose="020B0503020102020204" pitchFamily="34" charset="0"/>
              <a:buChar char="–"/>
              <a:defRPr sz="1999" i="1" kern="1200" baseline="0">
                <a:solidFill>
                  <a:schemeClr val="tx2"/>
                </a:solidFill>
                <a:latin typeface="+mn-lt"/>
                <a:ea typeface="+mn-ea"/>
                <a:cs typeface="+mn-cs"/>
              </a:defRPr>
            </a:lvl2pPr>
            <a:lvl3pPr marL="1371189" indent="-383933" algn="l" defTabSz="914126" rtl="0" eaLnBrk="1" latinLnBrk="0" hangingPunct="1">
              <a:lnSpc>
                <a:spcPct val="94000"/>
              </a:lnSpc>
              <a:spcBef>
                <a:spcPts val="500"/>
              </a:spcBef>
              <a:spcAft>
                <a:spcPts val="200"/>
              </a:spcAft>
              <a:buFont typeface="Franklin Gothic Book" panose="020B0503020102020204" pitchFamily="34" charset="0"/>
              <a:buChar char="■"/>
              <a:defRPr sz="1799" kern="1200" baseline="0">
                <a:solidFill>
                  <a:schemeClr val="tx2"/>
                </a:solidFill>
                <a:latin typeface="+mn-lt"/>
                <a:ea typeface="+mn-ea"/>
                <a:cs typeface="+mn-cs"/>
              </a:defRPr>
            </a:lvl3pPr>
            <a:lvl4pPr marL="1828251" indent="-383933" algn="l" defTabSz="914126" rtl="0" eaLnBrk="1" latinLnBrk="0" hangingPunct="1">
              <a:lnSpc>
                <a:spcPct val="94000"/>
              </a:lnSpc>
              <a:spcBef>
                <a:spcPts val="500"/>
              </a:spcBef>
              <a:spcAft>
                <a:spcPts val="200"/>
              </a:spcAft>
              <a:buFont typeface="Franklin Gothic Book" panose="020B0503020102020204" pitchFamily="34" charset="0"/>
              <a:buChar char="–"/>
              <a:defRPr sz="1799" i="1" kern="1200" baseline="0">
                <a:solidFill>
                  <a:schemeClr val="tx2"/>
                </a:solidFill>
                <a:latin typeface="+mn-lt"/>
                <a:ea typeface="+mn-ea"/>
                <a:cs typeface="+mn-cs"/>
              </a:defRPr>
            </a:lvl4pPr>
            <a:lvl5pPr marL="2285314" indent="-383933" algn="l" defTabSz="914126" rtl="0" eaLnBrk="1" latinLnBrk="0" hangingPunct="1">
              <a:lnSpc>
                <a:spcPct val="94000"/>
              </a:lnSpc>
              <a:spcBef>
                <a:spcPts val="500"/>
              </a:spcBef>
              <a:spcAft>
                <a:spcPts val="200"/>
              </a:spcAft>
              <a:buFont typeface="Franklin Gothic Book" panose="020B0503020102020204" pitchFamily="34" charset="0"/>
              <a:buChar char="■"/>
              <a:defRPr sz="1600" kern="1200" baseline="0">
                <a:solidFill>
                  <a:schemeClr val="tx2"/>
                </a:solidFill>
                <a:latin typeface="+mn-lt"/>
                <a:ea typeface="+mn-ea"/>
                <a:cs typeface="+mn-cs"/>
              </a:defRPr>
            </a:lvl5pPr>
            <a:lvl6pPr marL="2742377" indent="-383933" algn="l" defTabSz="914126" rtl="0" eaLnBrk="1" latinLnBrk="0" hangingPunct="1">
              <a:lnSpc>
                <a:spcPct val="94000"/>
              </a:lnSpc>
              <a:spcBef>
                <a:spcPts val="500"/>
              </a:spcBef>
              <a:spcAft>
                <a:spcPts val="200"/>
              </a:spcAft>
              <a:buFont typeface="Franklin Gothic Book" panose="020B0503020102020204" pitchFamily="34" charset="0"/>
              <a:buChar char="–"/>
              <a:defRPr sz="1600" i="1" kern="1200" baseline="0">
                <a:solidFill>
                  <a:schemeClr val="tx2"/>
                </a:solidFill>
                <a:latin typeface="+mn-lt"/>
                <a:ea typeface="+mn-ea"/>
                <a:cs typeface="+mn-cs"/>
              </a:defRPr>
            </a:lvl6pPr>
            <a:lvl7pPr marL="3199440" indent="-383933" algn="l" defTabSz="914126"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7pPr>
            <a:lvl8pPr marL="3656503" indent="-383933" algn="l" defTabSz="914126" rtl="0" eaLnBrk="1" latinLnBrk="0" hangingPunct="1">
              <a:lnSpc>
                <a:spcPct val="94000"/>
              </a:lnSpc>
              <a:spcBef>
                <a:spcPts val="500"/>
              </a:spcBef>
              <a:spcAft>
                <a:spcPts val="200"/>
              </a:spcAft>
              <a:buFont typeface="Franklin Gothic Book" panose="020B0503020102020204" pitchFamily="34" charset="0"/>
              <a:buChar char="–"/>
              <a:defRPr sz="1400" i="1" kern="1200" baseline="0">
                <a:solidFill>
                  <a:schemeClr val="tx2"/>
                </a:solidFill>
                <a:latin typeface="+mn-lt"/>
                <a:ea typeface="+mn-ea"/>
                <a:cs typeface="+mn-cs"/>
              </a:defRPr>
            </a:lvl8pPr>
            <a:lvl9pPr marL="4113566" indent="-383933" algn="l" defTabSz="914126"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9pPr>
          </a:lstStyle>
          <a:p>
            <a:pPr algn="just">
              <a:buFont typeface="Wingdings" panose="05000000000000000000" pitchFamily="2" charset="2"/>
              <a:buChar char="q"/>
            </a:pPr>
            <a:r>
              <a:rPr lang="it-IT" b="1" dirty="0"/>
              <a:t>Convinzioni sulla causalità</a:t>
            </a:r>
            <a:r>
              <a:rPr lang="en-US" b="1" dirty="0"/>
              <a:t>:</a:t>
            </a:r>
          </a:p>
          <a:p>
            <a:pPr marL="0" indent="0" algn="just">
              <a:buFont typeface="Franklin Gothic Book" panose="020B0503020102020204" pitchFamily="34" charset="0"/>
              <a:buNone/>
            </a:pPr>
            <a:r>
              <a:rPr lang="it-IT" dirty="0"/>
              <a:t>Spiegazioni culturali sul perché e come una disabilità viene causata; ad esempio, è un segno di sfortuna o destino, o è causata da un virus.</a:t>
            </a:r>
            <a:endParaRPr lang="en-US" b="1" dirty="0"/>
          </a:p>
          <a:p>
            <a:pPr algn="just">
              <a:buFont typeface="Wingdings" panose="05000000000000000000" pitchFamily="2" charset="2"/>
              <a:buChar char="q"/>
            </a:pPr>
            <a:r>
              <a:rPr lang="en-US" b="1" dirty="0" err="1"/>
              <a:t>Attributi</a:t>
            </a:r>
            <a:r>
              <a:rPr lang="en-US" b="1" dirty="0"/>
              <a:t> </a:t>
            </a:r>
            <a:r>
              <a:rPr lang="en-US" b="1" dirty="0" err="1"/>
              <a:t>apprezzati</a:t>
            </a:r>
            <a:r>
              <a:rPr lang="en-US" b="1" dirty="0"/>
              <a:t> e </a:t>
            </a:r>
            <a:r>
              <a:rPr lang="en-US" b="1" dirty="0" err="1"/>
              <a:t>svalutati</a:t>
            </a:r>
            <a:r>
              <a:rPr lang="en-US" b="1" dirty="0"/>
              <a:t>: </a:t>
            </a:r>
          </a:p>
          <a:p>
            <a:pPr marL="0" indent="0" algn="just">
              <a:buNone/>
            </a:pPr>
            <a:r>
              <a:rPr lang="it-IT" dirty="0"/>
              <a:t>Gli attributi personali che una società o un gruppo culturale trova importanti. Particolari attributi fisici o intellettuali sono valutati o svalutati nelle diverse società</a:t>
            </a:r>
            <a:endParaRPr lang="en-US" dirty="0"/>
          </a:p>
          <a:p>
            <a:pPr algn="just">
              <a:buFont typeface="Wingdings" panose="05000000000000000000" pitchFamily="2" charset="2"/>
              <a:buChar char="q"/>
            </a:pPr>
            <a:r>
              <a:rPr lang="en-US" b="1" dirty="0" err="1"/>
              <a:t>Ruoli</a:t>
            </a:r>
            <a:r>
              <a:rPr lang="en-US" b="1" dirty="0"/>
              <a:t> </a:t>
            </a:r>
            <a:r>
              <a:rPr lang="en-US" b="1" dirty="0" err="1"/>
              <a:t>anticipati</a:t>
            </a:r>
            <a:r>
              <a:rPr lang="en-US" b="1" dirty="0"/>
              <a:t>: </a:t>
            </a:r>
          </a:p>
          <a:p>
            <a:pPr marL="0" indent="0" algn="just">
              <a:buNone/>
            </a:pPr>
            <a:r>
              <a:rPr lang="it-IT" dirty="0"/>
              <a:t>I ruoli che le società si aspetta che gli individui con disabilità svolgano; per esempio, essere pienamente inclusi e attivi o essere nascosti.</a:t>
            </a:r>
            <a:endParaRPr lang="en-GB" dirty="0"/>
          </a:p>
        </p:txBody>
      </p:sp>
    </p:spTree>
    <p:extLst>
      <p:ext uri="{BB962C8B-B14F-4D97-AF65-F5344CB8AC3E}">
        <p14:creationId xmlns:p14="http://schemas.microsoft.com/office/powerpoint/2010/main" val="42944513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C014DD1E-5D91-48A3-AD6D-45FBA980D106}" type="slidenum">
              <a:rPr lang="en-GB" smtClean="0"/>
              <a:t>15</a:t>
            </a:fld>
            <a:endParaRPr lang="en-GB"/>
          </a:p>
        </p:txBody>
      </p:sp>
      <p:sp>
        <p:nvSpPr>
          <p:cNvPr id="4" name="Title 1">
            <a:extLst>
              <a:ext uri="{FF2B5EF4-FFF2-40B4-BE49-F238E27FC236}">
                <a16:creationId xmlns:a16="http://schemas.microsoft.com/office/drawing/2014/main" xmlns="" id="{F9CAC85F-9CC3-4028-8264-C5189726ACB6}"/>
              </a:ext>
            </a:extLst>
          </p:cNvPr>
          <p:cNvSpPr txBox="1">
            <a:spLocks/>
          </p:cNvSpPr>
          <p:nvPr/>
        </p:nvSpPr>
        <p:spPr>
          <a:xfrm>
            <a:off x="1003480" y="486172"/>
            <a:ext cx="10009112" cy="854596"/>
          </a:xfrm>
          <a:prstGeom prst="rect">
            <a:avLst/>
          </a:prstGeom>
        </p:spPr>
        <p:txBody>
          <a:bodyPr/>
          <a:lstStyle>
            <a:lvl1pPr algn="l" defTabSz="914126" rtl="0" eaLnBrk="1" latinLnBrk="0" hangingPunct="1">
              <a:lnSpc>
                <a:spcPct val="89000"/>
              </a:lnSpc>
              <a:spcBef>
                <a:spcPct val="0"/>
              </a:spcBef>
              <a:buNone/>
              <a:defRPr sz="4399" kern="1200" baseline="0">
                <a:solidFill>
                  <a:schemeClr val="tx2"/>
                </a:solidFill>
                <a:latin typeface="+mj-lt"/>
                <a:ea typeface="+mj-ea"/>
                <a:cs typeface="+mj-cs"/>
              </a:defRPr>
            </a:lvl1pPr>
          </a:lstStyle>
          <a:p>
            <a:r>
              <a:rPr lang="en-GB" dirty="0" err="1"/>
              <a:t>Guarda</a:t>
            </a:r>
            <a:r>
              <a:rPr lang="en-GB" dirty="0"/>
              <a:t> e </a:t>
            </a:r>
            <a:r>
              <a:rPr lang="en-GB" dirty="0" err="1"/>
              <a:t>ripensa</a:t>
            </a:r>
            <a:r>
              <a:rPr lang="en-GB" dirty="0"/>
              <a:t> </a:t>
            </a:r>
          </a:p>
        </p:txBody>
      </p:sp>
      <p:sp>
        <p:nvSpPr>
          <p:cNvPr id="7" name="Content Placeholder 2">
            <a:extLst>
              <a:ext uri="{FF2B5EF4-FFF2-40B4-BE49-F238E27FC236}">
                <a16:creationId xmlns:a16="http://schemas.microsoft.com/office/drawing/2014/main" xmlns="" id="{891779CE-9E3F-46DE-8831-DAD2EAC460B1}"/>
              </a:ext>
            </a:extLst>
          </p:cNvPr>
          <p:cNvSpPr txBox="1">
            <a:spLocks/>
          </p:cNvSpPr>
          <p:nvPr/>
        </p:nvSpPr>
        <p:spPr>
          <a:xfrm>
            <a:off x="1413892" y="1219622"/>
            <a:ext cx="10009112" cy="2942828"/>
          </a:xfrm>
          <a:prstGeom prst="rect">
            <a:avLst/>
          </a:prstGeom>
        </p:spPr>
        <p:txBody>
          <a:bodyPr/>
          <a:lstStyle>
            <a:lvl1pPr marL="383933" indent="-383933" algn="l" defTabSz="914126" rtl="0" eaLnBrk="1" latinLnBrk="0" hangingPunct="1">
              <a:lnSpc>
                <a:spcPct val="94000"/>
              </a:lnSpc>
              <a:spcBef>
                <a:spcPts val="1000"/>
              </a:spcBef>
              <a:spcAft>
                <a:spcPts val="200"/>
              </a:spcAft>
              <a:buFont typeface="Franklin Gothic Book" panose="020B0503020102020204" pitchFamily="34" charset="0"/>
              <a:buChar char="■"/>
              <a:defRPr sz="1999" kern="1200" baseline="0">
                <a:solidFill>
                  <a:schemeClr val="tx2"/>
                </a:solidFill>
                <a:latin typeface="+mn-lt"/>
                <a:ea typeface="+mn-ea"/>
                <a:cs typeface="+mn-cs"/>
              </a:defRPr>
            </a:lvl1pPr>
            <a:lvl2pPr marL="914126" indent="-383933" algn="l" defTabSz="914126" rtl="0" eaLnBrk="1" latinLnBrk="0" hangingPunct="1">
              <a:lnSpc>
                <a:spcPct val="94000"/>
              </a:lnSpc>
              <a:spcBef>
                <a:spcPts val="500"/>
              </a:spcBef>
              <a:spcAft>
                <a:spcPts val="200"/>
              </a:spcAft>
              <a:buFont typeface="Franklin Gothic Book" panose="020B0503020102020204" pitchFamily="34" charset="0"/>
              <a:buChar char="–"/>
              <a:defRPr sz="1999" i="1" kern="1200" baseline="0">
                <a:solidFill>
                  <a:schemeClr val="tx2"/>
                </a:solidFill>
                <a:latin typeface="+mn-lt"/>
                <a:ea typeface="+mn-ea"/>
                <a:cs typeface="+mn-cs"/>
              </a:defRPr>
            </a:lvl2pPr>
            <a:lvl3pPr marL="1371189" indent="-383933" algn="l" defTabSz="914126" rtl="0" eaLnBrk="1" latinLnBrk="0" hangingPunct="1">
              <a:lnSpc>
                <a:spcPct val="94000"/>
              </a:lnSpc>
              <a:spcBef>
                <a:spcPts val="500"/>
              </a:spcBef>
              <a:spcAft>
                <a:spcPts val="200"/>
              </a:spcAft>
              <a:buFont typeface="Franklin Gothic Book" panose="020B0503020102020204" pitchFamily="34" charset="0"/>
              <a:buChar char="■"/>
              <a:defRPr sz="1799" kern="1200" baseline="0">
                <a:solidFill>
                  <a:schemeClr val="tx2"/>
                </a:solidFill>
                <a:latin typeface="+mn-lt"/>
                <a:ea typeface="+mn-ea"/>
                <a:cs typeface="+mn-cs"/>
              </a:defRPr>
            </a:lvl3pPr>
            <a:lvl4pPr marL="1828251" indent="-383933" algn="l" defTabSz="914126" rtl="0" eaLnBrk="1" latinLnBrk="0" hangingPunct="1">
              <a:lnSpc>
                <a:spcPct val="94000"/>
              </a:lnSpc>
              <a:spcBef>
                <a:spcPts val="500"/>
              </a:spcBef>
              <a:spcAft>
                <a:spcPts val="200"/>
              </a:spcAft>
              <a:buFont typeface="Franklin Gothic Book" panose="020B0503020102020204" pitchFamily="34" charset="0"/>
              <a:buChar char="–"/>
              <a:defRPr sz="1799" i="1" kern="1200" baseline="0">
                <a:solidFill>
                  <a:schemeClr val="tx2"/>
                </a:solidFill>
                <a:latin typeface="+mn-lt"/>
                <a:ea typeface="+mn-ea"/>
                <a:cs typeface="+mn-cs"/>
              </a:defRPr>
            </a:lvl4pPr>
            <a:lvl5pPr marL="2285314" indent="-383933" algn="l" defTabSz="914126" rtl="0" eaLnBrk="1" latinLnBrk="0" hangingPunct="1">
              <a:lnSpc>
                <a:spcPct val="94000"/>
              </a:lnSpc>
              <a:spcBef>
                <a:spcPts val="500"/>
              </a:spcBef>
              <a:spcAft>
                <a:spcPts val="200"/>
              </a:spcAft>
              <a:buFont typeface="Franklin Gothic Book" panose="020B0503020102020204" pitchFamily="34" charset="0"/>
              <a:buChar char="■"/>
              <a:defRPr sz="1600" kern="1200" baseline="0">
                <a:solidFill>
                  <a:schemeClr val="tx2"/>
                </a:solidFill>
                <a:latin typeface="+mn-lt"/>
                <a:ea typeface="+mn-ea"/>
                <a:cs typeface="+mn-cs"/>
              </a:defRPr>
            </a:lvl5pPr>
            <a:lvl6pPr marL="2742377" indent="-383933" algn="l" defTabSz="914126" rtl="0" eaLnBrk="1" latinLnBrk="0" hangingPunct="1">
              <a:lnSpc>
                <a:spcPct val="94000"/>
              </a:lnSpc>
              <a:spcBef>
                <a:spcPts val="500"/>
              </a:spcBef>
              <a:spcAft>
                <a:spcPts val="200"/>
              </a:spcAft>
              <a:buFont typeface="Franklin Gothic Book" panose="020B0503020102020204" pitchFamily="34" charset="0"/>
              <a:buChar char="–"/>
              <a:defRPr sz="1600" i="1" kern="1200" baseline="0">
                <a:solidFill>
                  <a:schemeClr val="tx2"/>
                </a:solidFill>
                <a:latin typeface="+mn-lt"/>
                <a:ea typeface="+mn-ea"/>
                <a:cs typeface="+mn-cs"/>
              </a:defRPr>
            </a:lvl6pPr>
            <a:lvl7pPr marL="3199440" indent="-383933" algn="l" defTabSz="914126"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7pPr>
            <a:lvl8pPr marL="3656503" indent="-383933" algn="l" defTabSz="914126" rtl="0" eaLnBrk="1" latinLnBrk="0" hangingPunct="1">
              <a:lnSpc>
                <a:spcPct val="94000"/>
              </a:lnSpc>
              <a:spcBef>
                <a:spcPts val="500"/>
              </a:spcBef>
              <a:spcAft>
                <a:spcPts val="200"/>
              </a:spcAft>
              <a:buFont typeface="Franklin Gothic Book" panose="020B0503020102020204" pitchFamily="34" charset="0"/>
              <a:buChar char="–"/>
              <a:defRPr sz="1400" i="1" kern="1200" baseline="0">
                <a:solidFill>
                  <a:schemeClr val="tx2"/>
                </a:solidFill>
                <a:latin typeface="+mn-lt"/>
                <a:ea typeface="+mn-ea"/>
                <a:cs typeface="+mn-cs"/>
              </a:defRPr>
            </a:lvl8pPr>
            <a:lvl9pPr marL="4113566" indent="-383933" algn="l" defTabSz="914126"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9pPr>
          </a:lstStyle>
          <a:p>
            <a:pPr marL="0" indent="0" algn="just">
              <a:buFont typeface="Franklin Gothic Book" panose="020B0503020102020204" pitchFamily="34" charset="0"/>
              <a:buNone/>
            </a:pPr>
            <a:endParaRPr lang="en-US" sz="1600" dirty="0"/>
          </a:p>
        </p:txBody>
      </p:sp>
      <p:pic>
        <p:nvPicPr>
          <p:cNvPr id="5" name="Picture 4">
            <a:extLst>
              <a:ext uri="{FF2B5EF4-FFF2-40B4-BE49-F238E27FC236}">
                <a16:creationId xmlns:a16="http://schemas.microsoft.com/office/drawing/2014/main" xmlns="" id="{369CAE47-97C5-474E-8F92-8D314E6672A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917947" y="2996952"/>
            <a:ext cx="9043119" cy="3600400"/>
          </a:xfrm>
          <a:prstGeom prst="rect">
            <a:avLst/>
          </a:prstGeom>
        </p:spPr>
      </p:pic>
      <p:sp>
        <p:nvSpPr>
          <p:cNvPr id="8" name="TextBox 7">
            <a:extLst>
              <a:ext uri="{FF2B5EF4-FFF2-40B4-BE49-F238E27FC236}">
                <a16:creationId xmlns:a16="http://schemas.microsoft.com/office/drawing/2014/main" xmlns="" id="{2E337866-7A1C-42DE-A6C5-BC9F830C8358}"/>
              </a:ext>
            </a:extLst>
          </p:cNvPr>
          <p:cNvSpPr txBox="1"/>
          <p:nvPr/>
        </p:nvSpPr>
        <p:spPr>
          <a:xfrm>
            <a:off x="1003480" y="1236103"/>
            <a:ext cx="10707556" cy="2308324"/>
          </a:xfrm>
          <a:prstGeom prst="rect">
            <a:avLst/>
          </a:prstGeom>
          <a:noFill/>
        </p:spPr>
        <p:txBody>
          <a:bodyPr wrap="square">
            <a:spAutoFit/>
          </a:bodyPr>
          <a:lstStyle/>
          <a:p>
            <a:pPr marL="0" indent="0">
              <a:buFont typeface="Franklin Gothic Book" panose="020B0503020102020204" pitchFamily="34" charset="0"/>
              <a:buNone/>
            </a:pPr>
            <a:r>
              <a:rPr lang="it-IT" sz="1800" dirty="0">
                <a:solidFill>
                  <a:srgbClr val="004680"/>
                </a:solidFill>
              </a:rPr>
              <a:t>Guardate l'immagine e annotate i </a:t>
            </a:r>
            <a:r>
              <a:rPr lang="it-IT" sz="1800" dirty="0" smtClean="0">
                <a:solidFill>
                  <a:srgbClr val="004680"/>
                </a:solidFill>
              </a:rPr>
              <a:t>vostri primi </a:t>
            </a:r>
            <a:r>
              <a:rPr lang="it-IT" sz="1800" dirty="0">
                <a:solidFill>
                  <a:srgbClr val="004680"/>
                </a:solidFill>
              </a:rPr>
              <a:t>pensieri sulle possibili identità delle persone ritratte.  </a:t>
            </a:r>
          </a:p>
          <a:p>
            <a:pPr marL="0" indent="0">
              <a:buFont typeface="Franklin Gothic Book" panose="020B0503020102020204" pitchFamily="34" charset="0"/>
              <a:buNone/>
            </a:pPr>
            <a:r>
              <a:rPr lang="it-IT" sz="1800" dirty="0">
                <a:solidFill>
                  <a:srgbClr val="004680"/>
                </a:solidFill>
              </a:rPr>
              <a:t>Poi rispondete alle domande:</a:t>
            </a:r>
          </a:p>
          <a:p>
            <a:pPr marL="0" indent="0">
              <a:buFont typeface="Franklin Gothic Book" panose="020B0503020102020204" pitchFamily="34" charset="0"/>
              <a:buNone/>
            </a:pPr>
            <a:endParaRPr lang="en-US" sz="1800" dirty="0">
              <a:solidFill>
                <a:srgbClr val="004680"/>
              </a:solidFill>
            </a:endParaRPr>
          </a:p>
          <a:p>
            <a:pPr marL="0" indent="0" algn="just">
              <a:buNone/>
            </a:pPr>
            <a:r>
              <a:rPr lang="it-IT" sz="1800" dirty="0">
                <a:solidFill>
                  <a:srgbClr val="004680"/>
                </a:solidFill>
              </a:rPr>
              <a:t>1. Pensate che alcuni di loro possano avere un tipo di disabilità?</a:t>
            </a:r>
          </a:p>
          <a:p>
            <a:pPr marL="0" indent="0" algn="just">
              <a:buNone/>
            </a:pPr>
            <a:r>
              <a:rPr lang="it-IT" sz="1800" dirty="0">
                <a:solidFill>
                  <a:srgbClr val="004680"/>
                </a:solidFill>
              </a:rPr>
              <a:t>2. Quali caratteristiche delle persone vi danno informazioni sulle loro caratteristiche culturali? Per esempio Paese d'origine, occupazione, religione, orientamento sessuale, disabilità, ecc.</a:t>
            </a:r>
          </a:p>
          <a:p>
            <a:pPr marL="0" indent="0" algn="just">
              <a:buNone/>
            </a:pPr>
            <a:endParaRPr lang="it-IT" sz="1800" dirty="0">
              <a:solidFill>
                <a:srgbClr val="004680"/>
              </a:solidFill>
            </a:endParaRPr>
          </a:p>
          <a:p>
            <a:pPr marL="0" indent="0" algn="just">
              <a:buNone/>
            </a:pPr>
            <a:r>
              <a:rPr lang="it-IT" sz="1800" b="1" dirty="0">
                <a:solidFill>
                  <a:srgbClr val="004680"/>
                </a:solidFill>
              </a:rPr>
              <a:t>Suggerimento: </a:t>
            </a:r>
            <a:r>
              <a:rPr lang="it-IT" sz="1800" dirty="0">
                <a:solidFill>
                  <a:srgbClr val="004680"/>
                </a:solidFill>
              </a:rPr>
              <a:t>pensate a come gli stereotipi influenzano i nostri pensieri.</a:t>
            </a:r>
          </a:p>
        </p:txBody>
      </p:sp>
      <p:pic>
        <p:nvPicPr>
          <p:cNvPr id="9" name="Picture 122">
            <a:extLst>
              <a:ext uri="{FF2B5EF4-FFF2-40B4-BE49-F238E27FC236}">
                <a16:creationId xmlns:a16="http://schemas.microsoft.com/office/drawing/2014/main" xmlns="" id="{887017FC-7D31-4746-9FB1-74978B21247E}"/>
              </a:ext>
            </a:extLst>
          </p:cNvPr>
          <p:cNvPicPr>
            <a:picLocks noChangeAspect="1"/>
          </p:cNvPicPr>
          <p:nvPr/>
        </p:nvPicPr>
        <p:blipFill>
          <a:blip r:embed="rId3" cstate="print">
            <a:duotone>
              <a:schemeClr val="accent6">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0774932" y="5478428"/>
            <a:ext cx="936104" cy="936104"/>
          </a:xfrm>
          <a:prstGeom prst="rect">
            <a:avLst/>
          </a:prstGeom>
          <a:noFill/>
          <a:ln>
            <a:noFill/>
          </a:ln>
        </p:spPr>
      </p:pic>
    </p:spTree>
    <p:extLst>
      <p:ext uri="{BB962C8B-B14F-4D97-AF65-F5344CB8AC3E}">
        <p14:creationId xmlns:p14="http://schemas.microsoft.com/office/powerpoint/2010/main" val="8076554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C014DD1E-5D91-48A3-AD6D-45FBA980D106}" type="slidenum">
              <a:rPr lang="en-GB" smtClean="0"/>
              <a:t>16</a:t>
            </a:fld>
            <a:endParaRPr lang="en-GB"/>
          </a:p>
        </p:txBody>
      </p:sp>
      <p:sp>
        <p:nvSpPr>
          <p:cNvPr id="4" name="Title 1">
            <a:extLst>
              <a:ext uri="{FF2B5EF4-FFF2-40B4-BE49-F238E27FC236}">
                <a16:creationId xmlns:a16="http://schemas.microsoft.com/office/drawing/2014/main" xmlns="" id="{F9CAC85F-9CC3-4028-8264-C5189726ACB6}"/>
              </a:ext>
            </a:extLst>
          </p:cNvPr>
          <p:cNvSpPr txBox="1">
            <a:spLocks/>
          </p:cNvSpPr>
          <p:nvPr/>
        </p:nvSpPr>
        <p:spPr>
          <a:xfrm>
            <a:off x="1413892" y="476672"/>
            <a:ext cx="9598700" cy="1485900"/>
          </a:xfrm>
          <a:prstGeom prst="rect">
            <a:avLst/>
          </a:prstGeom>
        </p:spPr>
        <p:txBody>
          <a:bodyPr/>
          <a:lstStyle>
            <a:lvl1pPr algn="l" defTabSz="914126" rtl="0" eaLnBrk="1" latinLnBrk="0" hangingPunct="1">
              <a:lnSpc>
                <a:spcPct val="89000"/>
              </a:lnSpc>
              <a:spcBef>
                <a:spcPct val="0"/>
              </a:spcBef>
              <a:buNone/>
              <a:defRPr sz="4399" kern="1200" baseline="0">
                <a:solidFill>
                  <a:schemeClr val="tx2"/>
                </a:solidFill>
                <a:latin typeface="+mj-lt"/>
                <a:ea typeface="+mj-ea"/>
                <a:cs typeface="+mj-cs"/>
              </a:defRPr>
            </a:lvl1pPr>
          </a:lstStyle>
          <a:p>
            <a:r>
              <a:rPr lang="it-IT" dirty="0"/>
              <a:t>Competenza interculturale e disabilità per i fornitori di servizi </a:t>
            </a:r>
            <a:r>
              <a:rPr lang="en-US" dirty="0"/>
              <a:t>(Stone, 2005) </a:t>
            </a:r>
            <a:endParaRPr lang="en-GB" dirty="0"/>
          </a:p>
        </p:txBody>
      </p:sp>
      <p:pic>
        <p:nvPicPr>
          <p:cNvPr id="6" name="Picture 5">
            <a:extLst>
              <a:ext uri="{FF2B5EF4-FFF2-40B4-BE49-F238E27FC236}">
                <a16:creationId xmlns:a16="http://schemas.microsoft.com/office/drawing/2014/main" xmlns="" id="{0A2F2BB5-7716-46F8-B88C-FEC7D9A5085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654252" y="4172219"/>
            <a:ext cx="3300536" cy="2137101"/>
          </a:xfrm>
          <a:prstGeom prst="rect">
            <a:avLst/>
          </a:prstGeom>
        </p:spPr>
      </p:pic>
      <p:sp>
        <p:nvSpPr>
          <p:cNvPr id="7" name="Content Placeholder 2">
            <a:extLst>
              <a:ext uri="{FF2B5EF4-FFF2-40B4-BE49-F238E27FC236}">
                <a16:creationId xmlns:a16="http://schemas.microsoft.com/office/drawing/2014/main" xmlns="" id="{891779CE-9E3F-46DE-8831-DAD2EAC460B1}"/>
              </a:ext>
            </a:extLst>
          </p:cNvPr>
          <p:cNvSpPr txBox="1">
            <a:spLocks/>
          </p:cNvSpPr>
          <p:nvPr/>
        </p:nvSpPr>
        <p:spPr>
          <a:xfrm>
            <a:off x="1413892" y="1962572"/>
            <a:ext cx="4290748" cy="4123250"/>
          </a:xfrm>
          <a:prstGeom prst="rect">
            <a:avLst/>
          </a:prstGeom>
        </p:spPr>
        <p:txBody>
          <a:bodyPr/>
          <a:lstStyle>
            <a:lvl1pPr marL="383933" indent="-383933" algn="l" defTabSz="914126" rtl="0" eaLnBrk="1" latinLnBrk="0" hangingPunct="1">
              <a:lnSpc>
                <a:spcPct val="94000"/>
              </a:lnSpc>
              <a:spcBef>
                <a:spcPts val="1000"/>
              </a:spcBef>
              <a:spcAft>
                <a:spcPts val="200"/>
              </a:spcAft>
              <a:buFont typeface="Franklin Gothic Book" panose="020B0503020102020204" pitchFamily="34" charset="0"/>
              <a:buChar char="■"/>
              <a:defRPr sz="1999" kern="1200" baseline="0">
                <a:solidFill>
                  <a:schemeClr val="tx2"/>
                </a:solidFill>
                <a:latin typeface="+mn-lt"/>
                <a:ea typeface="+mn-ea"/>
                <a:cs typeface="+mn-cs"/>
              </a:defRPr>
            </a:lvl1pPr>
            <a:lvl2pPr marL="914126" indent="-383933" algn="l" defTabSz="914126" rtl="0" eaLnBrk="1" latinLnBrk="0" hangingPunct="1">
              <a:lnSpc>
                <a:spcPct val="94000"/>
              </a:lnSpc>
              <a:spcBef>
                <a:spcPts val="500"/>
              </a:spcBef>
              <a:spcAft>
                <a:spcPts val="200"/>
              </a:spcAft>
              <a:buFont typeface="Franklin Gothic Book" panose="020B0503020102020204" pitchFamily="34" charset="0"/>
              <a:buChar char="–"/>
              <a:defRPr sz="1999" i="1" kern="1200" baseline="0">
                <a:solidFill>
                  <a:schemeClr val="tx2"/>
                </a:solidFill>
                <a:latin typeface="+mn-lt"/>
                <a:ea typeface="+mn-ea"/>
                <a:cs typeface="+mn-cs"/>
              </a:defRPr>
            </a:lvl2pPr>
            <a:lvl3pPr marL="1371189" indent="-383933" algn="l" defTabSz="914126" rtl="0" eaLnBrk="1" latinLnBrk="0" hangingPunct="1">
              <a:lnSpc>
                <a:spcPct val="94000"/>
              </a:lnSpc>
              <a:spcBef>
                <a:spcPts val="500"/>
              </a:spcBef>
              <a:spcAft>
                <a:spcPts val="200"/>
              </a:spcAft>
              <a:buFont typeface="Franklin Gothic Book" panose="020B0503020102020204" pitchFamily="34" charset="0"/>
              <a:buChar char="■"/>
              <a:defRPr sz="1799" kern="1200" baseline="0">
                <a:solidFill>
                  <a:schemeClr val="tx2"/>
                </a:solidFill>
                <a:latin typeface="+mn-lt"/>
                <a:ea typeface="+mn-ea"/>
                <a:cs typeface="+mn-cs"/>
              </a:defRPr>
            </a:lvl3pPr>
            <a:lvl4pPr marL="1828251" indent="-383933" algn="l" defTabSz="914126" rtl="0" eaLnBrk="1" latinLnBrk="0" hangingPunct="1">
              <a:lnSpc>
                <a:spcPct val="94000"/>
              </a:lnSpc>
              <a:spcBef>
                <a:spcPts val="500"/>
              </a:spcBef>
              <a:spcAft>
                <a:spcPts val="200"/>
              </a:spcAft>
              <a:buFont typeface="Franklin Gothic Book" panose="020B0503020102020204" pitchFamily="34" charset="0"/>
              <a:buChar char="–"/>
              <a:defRPr sz="1799" i="1" kern="1200" baseline="0">
                <a:solidFill>
                  <a:schemeClr val="tx2"/>
                </a:solidFill>
                <a:latin typeface="+mn-lt"/>
                <a:ea typeface="+mn-ea"/>
                <a:cs typeface="+mn-cs"/>
              </a:defRPr>
            </a:lvl4pPr>
            <a:lvl5pPr marL="2285314" indent="-383933" algn="l" defTabSz="914126" rtl="0" eaLnBrk="1" latinLnBrk="0" hangingPunct="1">
              <a:lnSpc>
                <a:spcPct val="94000"/>
              </a:lnSpc>
              <a:spcBef>
                <a:spcPts val="500"/>
              </a:spcBef>
              <a:spcAft>
                <a:spcPts val="200"/>
              </a:spcAft>
              <a:buFont typeface="Franklin Gothic Book" panose="020B0503020102020204" pitchFamily="34" charset="0"/>
              <a:buChar char="■"/>
              <a:defRPr sz="1600" kern="1200" baseline="0">
                <a:solidFill>
                  <a:schemeClr val="tx2"/>
                </a:solidFill>
                <a:latin typeface="+mn-lt"/>
                <a:ea typeface="+mn-ea"/>
                <a:cs typeface="+mn-cs"/>
              </a:defRPr>
            </a:lvl5pPr>
            <a:lvl6pPr marL="2742377" indent="-383933" algn="l" defTabSz="914126" rtl="0" eaLnBrk="1" latinLnBrk="0" hangingPunct="1">
              <a:lnSpc>
                <a:spcPct val="94000"/>
              </a:lnSpc>
              <a:spcBef>
                <a:spcPts val="500"/>
              </a:spcBef>
              <a:spcAft>
                <a:spcPts val="200"/>
              </a:spcAft>
              <a:buFont typeface="Franklin Gothic Book" panose="020B0503020102020204" pitchFamily="34" charset="0"/>
              <a:buChar char="–"/>
              <a:defRPr sz="1600" i="1" kern="1200" baseline="0">
                <a:solidFill>
                  <a:schemeClr val="tx2"/>
                </a:solidFill>
                <a:latin typeface="+mn-lt"/>
                <a:ea typeface="+mn-ea"/>
                <a:cs typeface="+mn-cs"/>
              </a:defRPr>
            </a:lvl6pPr>
            <a:lvl7pPr marL="3199440" indent="-383933" algn="l" defTabSz="914126"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7pPr>
            <a:lvl8pPr marL="3656503" indent="-383933" algn="l" defTabSz="914126" rtl="0" eaLnBrk="1" latinLnBrk="0" hangingPunct="1">
              <a:lnSpc>
                <a:spcPct val="94000"/>
              </a:lnSpc>
              <a:spcBef>
                <a:spcPts val="500"/>
              </a:spcBef>
              <a:spcAft>
                <a:spcPts val="200"/>
              </a:spcAft>
              <a:buFont typeface="Franklin Gothic Book" panose="020B0503020102020204" pitchFamily="34" charset="0"/>
              <a:buChar char="–"/>
              <a:defRPr sz="1400" i="1" kern="1200" baseline="0">
                <a:solidFill>
                  <a:schemeClr val="tx2"/>
                </a:solidFill>
                <a:latin typeface="+mn-lt"/>
                <a:ea typeface="+mn-ea"/>
                <a:cs typeface="+mn-cs"/>
              </a:defRPr>
            </a:lvl8pPr>
            <a:lvl9pPr marL="4113566" indent="-383933" algn="l" defTabSz="914126"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9pPr>
          </a:lstStyle>
          <a:p>
            <a:pPr marL="0" indent="0" algn="just">
              <a:buFont typeface="Franklin Gothic Book" panose="020B0503020102020204" pitchFamily="34" charset="0"/>
              <a:buNone/>
            </a:pPr>
            <a:r>
              <a:rPr lang="en-US" b="1" dirty="0" err="1"/>
              <a:t>Competenza</a:t>
            </a:r>
            <a:r>
              <a:rPr lang="en-US" b="1" dirty="0"/>
              <a:t> </a:t>
            </a:r>
            <a:r>
              <a:rPr lang="en-US" b="1" dirty="0" err="1"/>
              <a:t>interculturale</a:t>
            </a:r>
            <a:r>
              <a:rPr lang="en-US" b="1" dirty="0"/>
              <a:t>:</a:t>
            </a:r>
          </a:p>
          <a:p>
            <a:pPr marL="0" indent="0">
              <a:buFont typeface="Franklin Gothic Book" panose="020B0503020102020204" pitchFamily="34" charset="0"/>
              <a:buNone/>
            </a:pPr>
            <a:r>
              <a:rPr lang="it-IT" dirty="0"/>
              <a:t>La capacità di comprendere adeguatamente e rispondere ai bisogni e alle preoccupazioni degli individui con disabilità e delle loro famiglie provenienti da comunità etniche minoritarie. Le risposte dovrebbero avere come base una comprensione accurata delle loro specifiche pratiche culturali.</a:t>
            </a:r>
            <a:endParaRPr lang="en-GB" dirty="0"/>
          </a:p>
        </p:txBody>
      </p:sp>
      <p:sp>
        <p:nvSpPr>
          <p:cNvPr id="8" name="Content Placeholder 2">
            <a:extLst>
              <a:ext uri="{FF2B5EF4-FFF2-40B4-BE49-F238E27FC236}">
                <a16:creationId xmlns:a16="http://schemas.microsoft.com/office/drawing/2014/main" xmlns="" id="{3BFFD72E-AD0D-4C82-9F71-72331E2A2639}"/>
              </a:ext>
            </a:extLst>
          </p:cNvPr>
          <p:cNvSpPr txBox="1">
            <a:spLocks/>
          </p:cNvSpPr>
          <p:nvPr/>
        </p:nvSpPr>
        <p:spPr>
          <a:xfrm>
            <a:off x="7102524" y="1962572"/>
            <a:ext cx="4464496" cy="3763210"/>
          </a:xfrm>
          <a:prstGeom prst="rect">
            <a:avLst/>
          </a:prstGeom>
        </p:spPr>
        <p:txBody>
          <a:bodyPr/>
          <a:lstStyle>
            <a:lvl1pPr marL="383933" indent="-383933" algn="l" defTabSz="914126" rtl="0" eaLnBrk="1" latinLnBrk="0" hangingPunct="1">
              <a:lnSpc>
                <a:spcPct val="94000"/>
              </a:lnSpc>
              <a:spcBef>
                <a:spcPts val="1000"/>
              </a:spcBef>
              <a:spcAft>
                <a:spcPts val="200"/>
              </a:spcAft>
              <a:buFont typeface="Franklin Gothic Book" panose="020B0503020102020204" pitchFamily="34" charset="0"/>
              <a:buChar char="■"/>
              <a:defRPr sz="1999" kern="1200" baseline="0">
                <a:solidFill>
                  <a:schemeClr val="tx2"/>
                </a:solidFill>
                <a:latin typeface="+mn-lt"/>
                <a:ea typeface="+mn-ea"/>
                <a:cs typeface="+mn-cs"/>
              </a:defRPr>
            </a:lvl1pPr>
            <a:lvl2pPr marL="914126" indent="-383933" algn="l" defTabSz="914126" rtl="0" eaLnBrk="1" latinLnBrk="0" hangingPunct="1">
              <a:lnSpc>
                <a:spcPct val="94000"/>
              </a:lnSpc>
              <a:spcBef>
                <a:spcPts val="500"/>
              </a:spcBef>
              <a:spcAft>
                <a:spcPts val="200"/>
              </a:spcAft>
              <a:buFont typeface="Franklin Gothic Book" panose="020B0503020102020204" pitchFamily="34" charset="0"/>
              <a:buChar char="–"/>
              <a:defRPr sz="1999" i="1" kern="1200" baseline="0">
                <a:solidFill>
                  <a:schemeClr val="tx2"/>
                </a:solidFill>
                <a:latin typeface="+mn-lt"/>
                <a:ea typeface="+mn-ea"/>
                <a:cs typeface="+mn-cs"/>
              </a:defRPr>
            </a:lvl2pPr>
            <a:lvl3pPr marL="1371189" indent="-383933" algn="l" defTabSz="914126" rtl="0" eaLnBrk="1" latinLnBrk="0" hangingPunct="1">
              <a:lnSpc>
                <a:spcPct val="94000"/>
              </a:lnSpc>
              <a:spcBef>
                <a:spcPts val="500"/>
              </a:spcBef>
              <a:spcAft>
                <a:spcPts val="200"/>
              </a:spcAft>
              <a:buFont typeface="Franklin Gothic Book" panose="020B0503020102020204" pitchFamily="34" charset="0"/>
              <a:buChar char="■"/>
              <a:defRPr sz="1799" kern="1200" baseline="0">
                <a:solidFill>
                  <a:schemeClr val="tx2"/>
                </a:solidFill>
                <a:latin typeface="+mn-lt"/>
                <a:ea typeface="+mn-ea"/>
                <a:cs typeface="+mn-cs"/>
              </a:defRPr>
            </a:lvl3pPr>
            <a:lvl4pPr marL="1828251" indent="-383933" algn="l" defTabSz="914126" rtl="0" eaLnBrk="1" latinLnBrk="0" hangingPunct="1">
              <a:lnSpc>
                <a:spcPct val="94000"/>
              </a:lnSpc>
              <a:spcBef>
                <a:spcPts val="500"/>
              </a:spcBef>
              <a:spcAft>
                <a:spcPts val="200"/>
              </a:spcAft>
              <a:buFont typeface="Franklin Gothic Book" panose="020B0503020102020204" pitchFamily="34" charset="0"/>
              <a:buChar char="–"/>
              <a:defRPr sz="1799" i="1" kern="1200" baseline="0">
                <a:solidFill>
                  <a:schemeClr val="tx2"/>
                </a:solidFill>
                <a:latin typeface="+mn-lt"/>
                <a:ea typeface="+mn-ea"/>
                <a:cs typeface="+mn-cs"/>
              </a:defRPr>
            </a:lvl4pPr>
            <a:lvl5pPr marL="2285314" indent="-383933" algn="l" defTabSz="914126" rtl="0" eaLnBrk="1" latinLnBrk="0" hangingPunct="1">
              <a:lnSpc>
                <a:spcPct val="94000"/>
              </a:lnSpc>
              <a:spcBef>
                <a:spcPts val="500"/>
              </a:spcBef>
              <a:spcAft>
                <a:spcPts val="200"/>
              </a:spcAft>
              <a:buFont typeface="Franklin Gothic Book" panose="020B0503020102020204" pitchFamily="34" charset="0"/>
              <a:buChar char="■"/>
              <a:defRPr sz="1600" kern="1200" baseline="0">
                <a:solidFill>
                  <a:schemeClr val="tx2"/>
                </a:solidFill>
                <a:latin typeface="+mn-lt"/>
                <a:ea typeface="+mn-ea"/>
                <a:cs typeface="+mn-cs"/>
              </a:defRPr>
            </a:lvl5pPr>
            <a:lvl6pPr marL="2742377" indent="-383933" algn="l" defTabSz="914126" rtl="0" eaLnBrk="1" latinLnBrk="0" hangingPunct="1">
              <a:lnSpc>
                <a:spcPct val="94000"/>
              </a:lnSpc>
              <a:spcBef>
                <a:spcPts val="500"/>
              </a:spcBef>
              <a:spcAft>
                <a:spcPts val="200"/>
              </a:spcAft>
              <a:buFont typeface="Franklin Gothic Book" panose="020B0503020102020204" pitchFamily="34" charset="0"/>
              <a:buChar char="–"/>
              <a:defRPr sz="1600" i="1" kern="1200" baseline="0">
                <a:solidFill>
                  <a:schemeClr val="tx2"/>
                </a:solidFill>
                <a:latin typeface="+mn-lt"/>
                <a:ea typeface="+mn-ea"/>
                <a:cs typeface="+mn-cs"/>
              </a:defRPr>
            </a:lvl6pPr>
            <a:lvl7pPr marL="3199440" indent="-383933" algn="l" defTabSz="914126"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7pPr>
            <a:lvl8pPr marL="3656503" indent="-383933" algn="l" defTabSz="914126" rtl="0" eaLnBrk="1" latinLnBrk="0" hangingPunct="1">
              <a:lnSpc>
                <a:spcPct val="94000"/>
              </a:lnSpc>
              <a:spcBef>
                <a:spcPts val="500"/>
              </a:spcBef>
              <a:spcAft>
                <a:spcPts val="200"/>
              </a:spcAft>
              <a:buFont typeface="Franklin Gothic Book" panose="020B0503020102020204" pitchFamily="34" charset="0"/>
              <a:buChar char="–"/>
              <a:defRPr sz="1400" i="1" kern="1200" baseline="0">
                <a:solidFill>
                  <a:schemeClr val="tx2"/>
                </a:solidFill>
                <a:latin typeface="+mn-lt"/>
                <a:ea typeface="+mn-ea"/>
                <a:cs typeface="+mn-cs"/>
              </a:defRPr>
            </a:lvl8pPr>
            <a:lvl9pPr marL="4113566" indent="-383933" algn="l" defTabSz="914126"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9pPr>
          </a:lstStyle>
          <a:p>
            <a:pPr marL="0" indent="0" algn="just">
              <a:buFont typeface="Franklin Gothic Book" panose="020B0503020102020204" pitchFamily="34" charset="0"/>
              <a:buNone/>
            </a:pPr>
            <a:r>
              <a:rPr lang="en-US" b="1" dirty="0" err="1"/>
              <a:t>Disabilità</a:t>
            </a:r>
            <a:r>
              <a:rPr lang="en-US" b="1" dirty="0"/>
              <a:t>:</a:t>
            </a:r>
            <a:endParaRPr lang="en-US" dirty="0"/>
          </a:p>
          <a:p>
            <a:pPr marL="0" indent="0">
              <a:buFont typeface="Franklin Gothic Book" panose="020B0503020102020204" pitchFamily="34" charset="0"/>
              <a:buNone/>
            </a:pPr>
            <a:r>
              <a:rPr lang="it-IT" dirty="0"/>
              <a:t>Avere conoscenze sul processo generale di lavoro con persone con disabilità provenienti da culture diverse, qualunque esse siano. Per essere competenti, i professionisti devono comprendere i modi in cui la "cultura" può influenzare il proprio punto di vista sulla "disabilità ".</a:t>
            </a:r>
            <a:endParaRPr lang="en-US" dirty="0"/>
          </a:p>
        </p:txBody>
      </p:sp>
    </p:spTree>
    <p:extLst>
      <p:ext uri="{BB962C8B-B14F-4D97-AF65-F5344CB8AC3E}">
        <p14:creationId xmlns:p14="http://schemas.microsoft.com/office/powerpoint/2010/main" val="10455785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C014DD1E-5D91-48A3-AD6D-45FBA980D106}" type="slidenum">
              <a:rPr lang="en-GB" smtClean="0"/>
              <a:t>17</a:t>
            </a:fld>
            <a:endParaRPr lang="en-GB"/>
          </a:p>
        </p:txBody>
      </p:sp>
      <p:sp>
        <p:nvSpPr>
          <p:cNvPr id="4" name="Title 1">
            <a:extLst>
              <a:ext uri="{FF2B5EF4-FFF2-40B4-BE49-F238E27FC236}">
                <a16:creationId xmlns:a16="http://schemas.microsoft.com/office/drawing/2014/main" xmlns="" id="{F9CAC85F-9CC3-4028-8264-C5189726ACB6}"/>
              </a:ext>
            </a:extLst>
          </p:cNvPr>
          <p:cNvSpPr txBox="1">
            <a:spLocks/>
          </p:cNvSpPr>
          <p:nvPr/>
        </p:nvSpPr>
        <p:spPr>
          <a:xfrm>
            <a:off x="1413892" y="355749"/>
            <a:ext cx="9598700" cy="936104"/>
          </a:xfrm>
          <a:prstGeom prst="rect">
            <a:avLst/>
          </a:prstGeom>
        </p:spPr>
        <p:txBody>
          <a:bodyPr/>
          <a:lstStyle>
            <a:lvl1pPr algn="l" defTabSz="914126" rtl="0" eaLnBrk="1" latinLnBrk="0" hangingPunct="1">
              <a:lnSpc>
                <a:spcPct val="89000"/>
              </a:lnSpc>
              <a:spcBef>
                <a:spcPct val="0"/>
              </a:spcBef>
              <a:buNone/>
              <a:defRPr sz="4399" kern="1200" baseline="0">
                <a:solidFill>
                  <a:schemeClr val="tx2"/>
                </a:solidFill>
                <a:latin typeface="+mj-lt"/>
                <a:ea typeface="+mj-ea"/>
                <a:cs typeface="+mj-cs"/>
              </a:defRPr>
            </a:lvl1pPr>
          </a:lstStyle>
          <a:p>
            <a:r>
              <a:rPr lang="it-IT" dirty="0"/>
              <a:t>Il ruolo delle famiglie nel dare assistenza </a:t>
            </a:r>
            <a:endParaRPr lang="en-GB" dirty="0"/>
          </a:p>
        </p:txBody>
      </p:sp>
      <p:sp>
        <p:nvSpPr>
          <p:cNvPr id="7" name="Content Placeholder 2">
            <a:extLst>
              <a:ext uri="{FF2B5EF4-FFF2-40B4-BE49-F238E27FC236}">
                <a16:creationId xmlns:a16="http://schemas.microsoft.com/office/drawing/2014/main" xmlns="" id="{891779CE-9E3F-46DE-8831-DAD2EAC460B1}"/>
              </a:ext>
            </a:extLst>
          </p:cNvPr>
          <p:cNvSpPr txBox="1">
            <a:spLocks/>
          </p:cNvSpPr>
          <p:nvPr/>
        </p:nvSpPr>
        <p:spPr>
          <a:xfrm>
            <a:off x="1413892" y="1485623"/>
            <a:ext cx="3312368" cy="4337025"/>
          </a:xfrm>
          <a:prstGeom prst="rect">
            <a:avLst/>
          </a:prstGeom>
        </p:spPr>
        <p:txBody>
          <a:bodyPr/>
          <a:lstStyle>
            <a:lvl1pPr marL="383933" indent="-383933" algn="l" defTabSz="914126" rtl="0" eaLnBrk="1" latinLnBrk="0" hangingPunct="1">
              <a:lnSpc>
                <a:spcPct val="94000"/>
              </a:lnSpc>
              <a:spcBef>
                <a:spcPts val="1000"/>
              </a:spcBef>
              <a:spcAft>
                <a:spcPts val="200"/>
              </a:spcAft>
              <a:buFont typeface="Franklin Gothic Book" panose="020B0503020102020204" pitchFamily="34" charset="0"/>
              <a:buChar char="■"/>
              <a:defRPr sz="1999" kern="1200" baseline="0">
                <a:solidFill>
                  <a:schemeClr val="tx2"/>
                </a:solidFill>
                <a:latin typeface="+mn-lt"/>
                <a:ea typeface="+mn-ea"/>
                <a:cs typeface="+mn-cs"/>
              </a:defRPr>
            </a:lvl1pPr>
            <a:lvl2pPr marL="914126" indent="-383933" algn="l" defTabSz="914126" rtl="0" eaLnBrk="1" latinLnBrk="0" hangingPunct="1">
              <a:lnSpc>
                <a:spcPct val="94000"/>
              </a:lnSpc>
              <a:spcBef>
                <a:spcPts val="500"/>
              </a:spcBef>
              <a:spcAft>
                <a:spcPts val="200"/>
              </a:spcAft>
              <a:buFont typeface="Franklin Gothic Book" panose="020B0503020102020204" pitchFamily="34" charset="0"/>
              <a:buChar char="–"/>
              <a:defRPr sz="1999" i="1" kern="1200" baseline="0">
                <a:solidFill>
                  <a:schemeClr val="tx2"/>
                </a:solidFill>
                <a:latin typeface="+mn-lt"/>
                <a:ea typeface="+mn-ea"/>
                <a:cs typeface="+mn-cs"/>
              </a:defRPr>
            </a:lvl2pPr>
            <a:lvl3pPr marL="1371189" indent="-383933" algn="l" defTabSz="914126" rtl="0" eaLnBrk="1" latinLnBrk="0" hangingPunct="1">
              <a:lnSpc>
                <a:spcPct val="94000"/>
              </a:lnSpc>
              <a:spcBef>
                <a:spcPts val="500"/>
              </a:spcBef>
              <a:spcAft>
                <a:spcPts val="200"/>
              </a:spcAft>
              <a:buFont typeface="Franklin Gothic Book" panose="020B0503020102020204" pitchFamily="34" charset="0"/>
              <a:buChar char="■"/>
              <a:defRPr sz="1799" kern="1200" baseline="0">
                <a:solidFill>
                  <a:schemeClr val="tx2"/>
                </a:solidFill>
                <a:latin typeface="+mn-lt"/>
                <a:ea typeface="+mn-ea"/>
                <a:cs typeface="+mn-cs"/>
              </a:defRPr>
            </a:lvl3pPr>
            <a:lvl4pPr marL="1828251" indent="-383933" algn="l" defTabSz="914126" rtl="0" eaLnBrk="1" latinLnBrk="0" hangingPunct="1">
              <a:lnSpc>
                <a:spcPct val="94000"/>
              </a:lnSpc>
              <a:spcBef>
                <a:spcPts val="500"/>
              </a:spcBef>
              <a:spcAft>
                <a:spcPts val="200"/>
              </a:spcAft>
              <a:buFont typeface="Franklin Gothic Book" panose="020B0503020102020204" pitchFamily="34" charset="0"/>
              <a:buChar char="–"/>
              <a:defRPr sz="1799" i="1" kern="1200" baseline="0">
                <a:solidFill>
                  <a:schemeClr val="tx2"/>
                </a:solidFill>
                <a:latin typeface="+mn-lt"/>
                <a:ea typeface="+mn-ea"/>
                <a:cs typeface="+mn-cs"/>
              </a:defRPr>
            </a:lvl4pPr>
            <a:lvl5pPr marL="2285314" indent="-383933" algn="l" defTabSz="914126" rtl="0" eaLnBrk="1" latinLnBrk="0" hangingPunct="1">
              <a:lnSpc>
                <a:spcPct val="94000"/>
              </a:lnSpc>
              <a:spcBef>
                <a:spcPts val="500"/>
              </a:spcBef>
              <a:spcAft>
                <a:spcPts val="200"/>
              </a:spcAft>
              <a:buFont typeface="Franklin Gothic Book" panose="020B0503020102020204" pitchFamily="34" charset="0"/>
              <a:buChar char="■"/>
              <a:defRPr sz="1600" kern="1200" baseline="0">
                <a:solidFill>
                  <a:schemeClr val="tx2"/>
                </a:solidFill>
                <a:latin typeface="+mn-lt"/>
                <a:ea typeface="+mn-ea"/>
                <a:cs typeface="+mn-cs"/>
              </a:defRPr>
            </a:lvl5pPr>
            <a:lvl6pPr marL="2742377" indent="-383933" algn="l" defTabSz="914126" rtl="0" eaLnBrk="1" latinLnBrk="0" hangingPunct="1">
              <a:lnSpc>
                <a:spcPct val="94000"/>
              </a:lnSpc>
              <a:spcBef>
                <a:spcPts val="500"/>
              </a:spcBef>
              <a:spcAft>
                <a:spcPts val="200"/>
              </a:spcAft>
              <a:buFont typeface="Franklin Gothic Book" panose="020B0503020102020204" pitchFamily="34" charset="0"/>
              <a:buChar char="–"/>
              <a:defRPr sz="1600" i="1" kern="1200" baseline="0">
                <a:solidFill>
                  <a:schemeClr val="tx2"/>
                </a:solidFill>
                <a:latin typeface="+mn-lt"/>
                <a:ea typeface="+mn-ea"/>
                <a:cs typeface="+mn-cs"/>
              </a:defRPr>
            </a:lvl6pPr>
            <a:lvl7pPr marL="3199440" indent="-383933" algn="l" defTabSz="914126"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7pPr>
            <a:lvl8pPr marL="3656503" indent="-383933" algn="l" defTabSz="914126" rtl="0" eaLnBrk="1" latinLnBrk="0" hangingPunct="1">
              <a:lnSpc>
                <a:spcPct val="94000"/>
              </a:lnSpc>
              <a:spcBef>
                <a:spcPts val="500"/>
              </a:spcBef>
              <a:spcAft>
                <a:spcPts val="200"/>
              </a:spcAft>
              <a:buFont typeface="Franklin Gothic Book" panose="020B0503020102020204" pitchFamily="34" charset="0"/>
              <a:buChar char="–"/>
              <a:defRPr sz="1400" i="1" kern="1200" baseline="0">
                <a:solidFill>
                  <a:schemeClr val="tx2"/>
                </a:solidFill>
                <a:latin typeface="+mn-lt"/>
                <a:ea typeface="+mn-ea"/>
                <a:cs typeface="+mn-cs"/>
              </a:defRPr>
            </a:lvl8pPr>
            <a:lvl9pPr marL="4113566" indent="-383933" algn="l" defTabSz="914126"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9pPr>
          </a:lstStyle>
          <a:p>
            <a:pPr marL="0" indent="0" algn="just">
              <a:buFont typeface="Franklin Gothic Book" panose="020B0503020102020204" pitchFamily="34" charset="0"/>
              <a:buNone/>
            </a:pPr>
            <a:r>
              <a:rPr lang="it-IT" dirty="0"/>
              <a:t>I membri della famiglia giocano un ruolo significativo poiché possono essere caregiver di persone con disabilità, a seconda del tipo di disabilità e del loro livello di funzionalità. </a:t>
            </a:r>
          </a:p>
          <a:p>
            <a:pPr marL="0" indent="0" algn="just">
              <a:buFont typeface="Franklin Gothic Book" panose="020B0503020102020204" pitchFamily="34" charset="0"/>
              <a:buNone/>
            </a:pPr>
            <a:r>
              <a:rPr lang="it-IT" dirty="0"/>
              <a:t>Possono agire come facilitatori per far ricevere le migliori cure dai professionisti o possono agire come barriere per i professionisti sociosanitari nella loro comunicazione con i pazienti/utenti. </a:t>
            </a:r>
            <a:endParaRPr lang="en-US" dirty="0"/>
          </a:p>
        </p:txBody>
      </p:sp>
      <p:graphicFrame>
        <p:nvGraphicFramePr>
          <p:cNvPr id="9" name="Diagram 8">
            <a:extLst>
              <a:ext uri="{FF2B5EF4-FFF2-40B4-BE49-F238E27FC236}">
                <a16:creationId xmlns:a16="http://schemas.microsoft.com/office/drawing/2014/main" xmlns="" id="{30B34C61-25E6-46D9-BC98-FD7448097240}"/>
              </a:ext>
            </a:extLst>
          </p:cNvPr>
          <p:cNvGraphicFramePr/>
          <p:nvPr>
            <p:extLst>
              <p:ext uri="{D42A27DB-BD31-4B8C-83A1-F6EECF244321}">
                <p14:modId xmlns:p14="http://schemas.microsoft.com/office/powerpoint/2010/main" val="880796067"/>
              </p:ext>
            </p:extLst>
          </p:nvPr>
        </p:nvGraphicFramePr>
        <p:xfrm>
          <a:off x="4942284" y="1291853"/>
          <a:ext cx="7140492" cy="472943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4795538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C014DD1E-5D91-48A3-AD6D-45FBA980D106}" type="slidenum">
              <a:rPr lang="en-GB" smtClean="0"/>
              <a:t>18</a:t>
            </a:fld>
            <a:endParaRPr lang="en-GB"/>
          </a:p>
        </p:txBody>
      </p:sp>
      <p:sp>
        <p:nvSpPr>
          <p:cNvPr id="4" name="Title 1">
            <a:extLst>
              <a:ext uri="{FF2B5EF4-FFF2-40B4-BE49-F238E27FC236}">
                <a16:creationId xmlns:a16="http://schemas.microsoft.com/office/drawing/2014/main" xmlns="" id="{F9CAC85F-9CC3-4028-8264-C5189726ACB6}"/>
              </a:ext>
            </a:extLst>
          </p:cNvPr>
          <p:cNvSpPr txBox="1">
            <a:spLocks/>
          </p:cNvSpPr>
          <p:nvPr/>
        </p:nvSpPr>
        <p:spPr>
          <a:xfrm>
            <a:off x="1413892" y="476672"/>
            <a:ext cx="10225136" cy="1080120"/>
          </a:xfrm>
          <a:prstGeom prst="rect">
            <a:avLst/>
          </a:prstGeom>
        </p:spPr>
        <p:txBody>
          <a:bodyPr/>
          <a:lstStyle>
            <a:lvl1pPr algn="l" defTabSz="914126" rtl="0" eaLnBrk="1" latinLnBrk="0" hangingPunct="1">
              <a:lnSpc>
                <a:spcPct val="89000"/>
              </a:lnSpc>
              <a:spcBef>
                <a:spcPct val="0"/>
              </a:spcBef>
              <a:buNone/>
              <a:defRPr sz="4399" kern="1200" baseline="0">
                <a:solidFill>
                  <a:schemeClr val="tx2"/>
                </a:solidFill>
                <a:latin typeface="+mj-lt"/>
                <a:ea typeface="+mj-ea"/>
                <a:cs typeface="+mj-cs"/>
              </a:defRPr>
            </a:lvl1pPr>
          </a:lstStyle>
          <a:p>
            <a:r>
              <a:rPr lang="it-IT" dirty="0"/>
              <a:t>Interazioni con i membri della famiglia dei pazienti</a:t>
            </a:r>
            <a:endParaRPr lang="en-GB" dirty="0"/>
          </a:p>
        </p:txBody>
      </p:sp>
      <p:graphicFrame>
        <p:nvGraphicFramePr>
          <p:cNvPr id="3" name="Diagram 2">
            <a:extLst>
              <a:ext uri="{FF2B5EF4-FFF2-40B4-BE49-F238E27FC236}">
                <a16:creationId xmlns:a16="http://schemas.microsoft.com/office/drawing/2014/main" xmlns="" id="{6D3FD82A-E453-402C-A4BA-8452CBFF4A3B}"/>
              </a:ext>
            </a:extLst>
          </p:cNvPr>
          <p:cNvGraphicFramePr/>
          <p:nvPr>
            <p:extLst>
              <p:ext uri="{D42A27DB-BD31-4B8C-83A1-F6EECF244321}">
                <p14:modId xmlns:p14="http://schemas.microsoft.com/office/powerpoint/2010/main" val="666770931"/>
              </p:ext>
            </p:extLst>
          </p:nvPr>
        </p:nvGraphicFramePr>
        <p:xfrm>
          <a:off x="2031471" y="1700808"/>
          <a:ext cx="9103501" cy="443682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5441568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C014DD1E-5D91-48A3-AD6D-45FBA980D106}" type="slidenum">
              <a:rPr lang="en-GB" smtClean="0"/>
              <a:t>19</a:t>
            </a:fld>
            <a:endParaRPr lang="en-GB"/>
          </a:p>
        </p:txBody>
      </p:sp>
      <p:sp>
        <p:nvSpPr>
          <p:cNvPr id="4" name="Title 1">
            <a:extLst>
              <a:ext uri="{FF2B5EF4-FFF2-40B4-BE49-F238E27FC236}">
                <a16:creationId xmlns:a16="http://schemas.microsoft.com/office/drawing/2014/main" xmlns="" id="{F9CAC85F-9CC3-4028-8264-C5189726ACB6}"/>
              </a:ext>
            </a:extLst>
          </p:cNvPr>
          <p:cNvSpPr txBox="1">
            <a:spLocks/>
          </p:cNvSpPr>
          <p:nvPr/>
        </p:nvSpPr>
        <p:spPr>
          <a:xfrm>
            <a:off x="1390985" y="396024"/>
            <a:ext cx="9598700" cy="1152128"/>
          </a:xfrm>
          <a:prstGeom prst="rect">
            <a:avLst/>
          </a:prstGeom>
        </p:spPr>
        <p:txBody>
          <a:bodyPr/>
          <a:lstStyle>
            <a:lvl1pPr algn="l" defTabSz="914126" rtl="0" eaLnBrk="1" latinLnBrk="0" hangingPunct="1">
              <a:lnSpc>
                <a:spcPct val="89000"/>
              </a:lnSpc>
              <a:spcBef>
                <a:spcPct val="0"/>
              </a:spcBef>
              <a:buNone/>
              <a:defRPr sz="4399" kern="1200" baseline="0">
                <a:solidFill>
                  <a:schemeClr val="tx2"/>
                </a:solidFill>
                <a:latin typeface="+mj-lt"/>
                <a:ea typeface="+mj-ea"/>
                <a:cs typeface="+mj-cs"/>
              </a:defRPr>
            </a:lvl1pPr>
          </a:lstStyle>
          <a:p>
            <a:r>
              <a:rPr lang="it-IT" dirty="0"/>
              <a:t>Buone pratiche sull'assistenza interculturale e la disabilità</a:t>
            </a:r>
            <a:endParaRPr lang="en-GB" dirty="0"/>
          </a:p>
        </p:txBody>
      </p:sp>
      <p:sp>
        <p:nvSpPr>
          <p:cNvPr id="5" name="Content Placeholder 2">
            <a:extLst>
              <a:ext uri="{FF2B5EF4-FFF2-40B4-BE49-F238E27FC236}">
                <a16:creationId xmlns:a16="http://schemas.microsoft.com/office/drawing/2014/main" xmlns="" id="{BABB4AC4-A77B-49E2-8AE0-FDD3432FC2A4}"/>
              </a:ext>
            </a:extLst>
          </p:cNvPr>
          <p:cNvSpPr txBox="1">
            <a:spLocks/>
          </p:cNvSpPr>
          <p:nvPr/>
        </p:nvSpPr>
        <p:spPr>
          <a:xfrm>
            <a:off x="1390985" y="1988840"/>
            <a:ext cx="9835364" cy="4120380"/>
          </a:xfrm>
          <a:prstGeom prst="rect">
            <a:avLst/>
          </a:prstGeom>
        </p:spPr>
        <p:txBody>
          <a:bodyPr lIns="91440" tIns="45720" rIns="91440" bIns="45720" anchor="t"/>
          <a:lstStyle>
            <a:lvl1pPr marL="383933" indent="-383933" algn="l" defTabSz="914126" rtl="0" eaLnBrk="1" latinLnBrk="0" hangingPunct="1">
              <a:lnSpc>
                <a:spcPct val="94000"/>
              </a:lnSpc>
              <a:spcBef>
                <a:spcPts val="1000"/>
              </a:spcBef>
              <a:spcAft>
                <a:spcPts val="200"/>
              </a:spcAft>
              <a:buFont typeface="Franklin Gothic Book" panose="020B0503020102020204" pitchFamily="34" charset="0"/>
              <a:buChar char="■"/>
              <a:defRPr sz="1999" kern="1200" baseline="0">
                <a:solidFill>
                  <a:schemeClr val="tx2"/>
                </a:solidFill>
                <a:latin typeface="+mn-lt"/>
                <a:ea typeface="+mn-ea"/>
                <a:cs typeface="+mn-cs"/>
              </a:defRPr>
            </a:lvl1pPr>
            <a:lvl2pPr marL="914126" indent="-383933" algn="l" defTabSz="914126" rtl="0" eaLnBrk="1" latinLnBrk="0" hangingPunct="1">
              <a:lnSpc>
                <a:spcPct val="94000"/>
              </a:lnSpc>
              <a:spcBef>
                <a:spcPts val="500"/>
              </a:spcBef>
              <a:spcAft>
                <a:spcPts val="200"/>
              </a:spcAft>
              <a:buFont typeface="Franklin Gothic Book" panose="020B0503020102020204" pitchFamily="34" charset="0"/>
              <a:buChar char="–"/>
              <a:defRPr sz="1999" i="1" kern="1200" baseline="0">
                <a:solidFill>
                  <a:schemeClr val="tx2"/>
                </a:solidFill>
                <a:latin typeface="+mn-lt"/>
                <a:ea typeface="+mn-ea"/>
                <a:cs typeface="+mn-cs"/>
              </a:defRPr>
            </a:lvl2pPr>
            <a:lvl3pPr marL="1371189" indent="-383933" algn="l" defTabSz="914126" rtl="0" eaLnBrk="1" latinLnBrk="0" hangingPunct="1">
              <a:lnSpc>
                <a:spcPct val="94000"/>
              </a:lnSpc>
              <a:spcBef>
                <a:spcPts val="500"/>
              </a:spcBef>
              <a:spcAft>
                <a:spcPts val="200"/>
              </a:spcAft>
              <a:buFont typeface="Franklin Gothic Book" panose="020B0503020102020204" pitchFamily="34" charset="0"/>
              <a:buChar char="■"/>
              <a:defRPr sz="1799" kern="1200" baseline="0">
                <a:solidFill>
                  <a:schemeClr val="tx2"/>
                </a:solidFill>
                <a:latin typeface="+mn-lt"/>
                <a:ea typeface="+mn-ea"/>
                <a:cs typeface="+mn-cs"/>
              </a:defRPr>
            </a:lvl3pPr>
            <a:lvl4pPr marL="1828251" indent="-383933" algn="l" defTabSz="914126" rtl="0" eaLnBrk="1" latinLnBrk="0" hangingPunct="1">
              <a:lnSpc>
                <a:spcPct val="94000"/>
              </a:lnSpc>
              <a:spcBef>
                <a:spcPts val="500"/>
              </a:spcBef>
              <a:spcAft>
                <a:spcPts val="200"/>
              </a:spcAft>
              <a:buFont typeface="Franklin Gothic Book" panose="020B0503020102020204" pitchFamily="34" charset="0"/>
              <a:buChar char="–"/>
              <a:defRPr sz="1799" i="1" kern="1200" baseline="0">
                <a:solidFill>
                  <a:schemeClr val="tx2"/>
                </a:solidFill>
                <a:latin typeface="+mn-lt"/>
                <a:ea typeface="+mn-ea"/>
                <a:cs typeface="+mn-cs"/>
              </a:defRPr>
            </a:lvl4pPr>
            <a:lvl5pPr marL="2285314" indent="-383933" algn="l" defTabSz="914126" rtl="0" eaLnBrk="1" latinLnBrk="0" hangingPunct="1">
              <a:lnSpc>
                <a:spcPct val="94000"/>
              </a:lnSpc>
              <a:spcBef>
                <a:spcPts val="500"/>
              </a:spcBef>
              <a:spcAft>
                <a:spcPts val="200"/>
              </a:spcAft>
              <a:buFont typeface="Franklin Gothic Book" panose="020B0503020102020204" pitchFamily="34" charset="0"/>
              <a:buChar char="■"/>
              <a:defRPr sz="1600" kern="1200" baseline="0">
                <a:solidFill>
                  <a:schemeClr val="tx2"/>
                </a:solidFill>
                <a:latin typeface="+mn-lt"/>
                <a:ea typeface="+mn-ea"/>
                <a:cs typeface="+mn-cs"/>
              </a:defRPr>
            </a:lvl5pPr>
            <a:lvl6pPr marL="2742377" indent="-383933" algn="l" defTabSz="914126" rtl="0" eaLnBrk="1" latinLnBrk="0" hangingPunct="1">
              <a:lnSpc>
                <a:spcPct val="94000"/>
              </a:lnSpc>
              <a:spcBef>
                <a:spcPts val="500"/>
              </a:spcBef>
              <a:spcAft>
                <a:spcPts val="200"/>
              </a:spcAft>
              <a:buFont typeface="Franklin Gothic Book" panose="020B0503020102020204" pitchFamily="34" charset="0"/>
              <a:buChar char="–"/>
              <a:defRPr sz="1600" i="1" kern="1200" baseline="0">
                <a:solidFill>
                  <a:schemeClr val="tx2"/>
                </a:solidFill>
                <a:latin typeface="+mn-lt"/>
                <a:ea typeface="+mn-ea"/>
                <a:cs typeface="+mn-cs"/>
              </a:defRPr>
            </a:lvl6pPr>
            <a:lvl7pPr marL="3199440" indent="-383933" algn="l" defTabSz="914126"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7pPr>
            <a:lvl8pPr marL="3656503" indent="-383933" algn="l" defTabSz="914126" rtl="0" eaLnBrk="1" latinLnBrk="0" hangingPunct="1">
              <a:lnSpc>
                <a:spcPct val="94000"/>
              </a:lnSpc>
              <a:spcBef>
                <a:spcPts val="500"/>
              </a:spcBef>
              <a:spcAft>
                <a:spcPts val="200"/>
              </a:spcAft>
              <a:buFont typeface="Franklin Gothic Book" panose="020B0503020102020204" pitchFamily="34" charset="0"/>
              <a:buChar char="–"/>
              <a:defRPr sz="1400" i="1" kern="1200" baseline="0">
                <a:solidFill>
                  <a:schemeClr val="tx2"/>
                </a:solidFill>
                <a:latin typeface="+mn-lt"/>
                <a:ea typeface="+mn-ea"/>
                <a:cs typeface="+mn-cs"/>
              </a:defRPr>
            </a:lvl8pPr>
            <a:lvl9pPr marL="4113566" indent="-383933" algn="l" defTabSz="914126"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9pPr>
          </a:lstStyle>
          <a:p>
            <a:pPr marL="0" indent="0" algn="just">
              <a:buNone/>
            </a:pPr>
            <a:r>
              <a:rPr lang="en-US" sz="2000" b="1" dirty="0">
                <a:hlinkClick r:id="rId2"/>
              </a:rPr>
              <a:t>Thetis Program</a:t>
            </a:r>
            <a:r>
              <a:rPr lang="en-GB" sz="2000" dirty="0">
                <a:hlinkClick r:id="rId2"/>
              </a:rPr>
              <a:t> - </a:t>
            </a:r>
            <a:r>
              <a:rPr lang="en-US" sz="2000" b="1" dirty="0">
                <a:hlinkClick r:id="rId2"/>
              </a:rPr>
              <a:t>Caring For Refugees With Disabilities</a:t>
            </a:r>
            <a:endParaRPr lang="en-US" sz="2000" b="1" dirty="0"/>
          </a:p>
          <a:p>
            <a:pPr marL="383540" indent="-383540" algn="just"/>
            <a:r>
              <a:rPr lang="it-IT" sz="1800" dirty="0"/>
              <a:t>Social EKAB, una ONG greca con il sostegno dell'Alto Commissariato delle Nazioni Unite per i Rifugiati (UNHCR) e della ONG ARSIS, sta implementando un programma di cura per i </a:t>
            </a:r>
            <a:r>
              <a:rPr lang="it-IT" sz="1800" b="1" dirty="0"/>
              <a:t>rifugiati con disabilità</a:t>
            </a:r>
            <a:r>
              <a:rPr lang="it-IT" sz="1800" dirty="0"/>
              <a:t> dal novembre 2017</a:t>
            </a:r>
          </a:p>
          <a:p>
            <a:pPr marL="383540" indent="-383540" algn="just"/>
            <a:r>
              <a:rPr lang="it-IT" sz="1800" dirty="0"/>
              <a:t>Il programma "</a:t>
            </a:r>
            <a:r>
              <a:rPr lang="it-IT" sz="1800" dirty="0" err="1"/>
              <a:t>Thetis</a:t>
            </a:r>
            <a:r>
              <a:rPr lang="it-IT" sz="1800" dirty="0"/>
              <a:t>" mira a registrare tutti i rifugiati con disabilità e ad </a:t>
            </a:r>
            <a:r>
              <a:rPr lang="it-IT" sz="1800" b="1" dirty="0"/>
              <a:t>avviare un programma individuale di trattamento-sostegno per ognuno di loro</a:t>
            </a:r>
            <a:r>
              <a:rPr lang="it-IT" sz="1800" dirty="0"/>
              <a:t>, personalmente. Questo programma è realizzato attraverso due squadre mobili specializzate nella Grecia continentale e una rete specializzata nelle isole dell'Egeo orientale</a:t>
            </a:r>
          </a:p>
          <a:p>
            <a:pPr marL="383540" indent="-383540" algn="just"/>
            <a:r>
              <a:rPr lang="it-IT" sz="1800" dirty="0"/>
              <a:t>Le squadre hanno </a:t>
            </a:r>
            <a:r>
              <a:rPr lang="it-IT" sz="1800" b="1" dirty="0"/>
              <a:t>personale qualificato </a:t>
            </a:r>
            <a:r>
              <a:rPr lang="it-IT" sz="1800" dirty="0"/>
              <a:t>(assistente sociale, fisioterapista, medico, psicologo) e </a:t>
            </a:r>
            <a:r>
              <a:rPr lang="it-IT" sz="1800" b="1" dirty="0"/>
              <a:t>operano nei luoghi di residenza dei rifugiati con disabilità </a:t>
            </a:r>
            <a:r>
              <a:rPr lang="it-IT" sz="1800" dirty="0"/>
              <a:t>(campi o appartamenti). Inoltre, lavorano per collegare i rifugiati disabili con le istituzioni di assistenza specializzata appropriate. Infine, il programma mira a organizzare e incoraggiare i caregiver delle comunità etniche dei rifugiati con disabilità per il loro supporto quotidiano</a:t>
            </a:r>
            <a:endParaRPr lang="en-US" b="1" dirty="0"/>
          </a:p>
        </p:txBody>
      </p:sp>
    </p:spTree>
    <p:extLst>
      <p:ext uri="{BB962C8B-B14F-4D97-AF65-F5344CB8AC3E}">
        <p14:creationId xmlns:p14="http://schemas.microsoft.com/office/powerpoint/2010/main" val="40448166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err="1"/>
              <a:t>Risultati</a:t>
            </a:r>
            <a:r>
              <a:rPr lang="en-GB" dirty="0"/>
              <a:t> di </a:t>
            </a:r>
            <a:r>
              <a:rPr lang="en-GB" dirty="0" err="1"/>
              <a:t>apprendimento</a:t>
            </a:r>
            <a:r>
              <a:rPr lang="en-GB" dirty="0"/>
              <a:t>:</a:t>
            </a:r>
          </a:p>
        </p:txBody>
      </p:sp>
      <p:sp>
        <p:nvSpPr>
          <p:cNvPr id="3" name="Content Placeholder 2"/>
          <p:cNvSpPr>
            <a:spLocks noGrp="1"/>
          </p:cNvSpPr>
          <p:nvPr>
            <p:ph idx="1"/>
          </p:nvPr>
        </p:nvSpPr>
        <p:spPr>
          <a:xfrm>
            <a:off x="1371243" y="1772816"/>
            <a:ext cx="9598700" cy="3744416"/>
          </a:xfrm>
        </p:spPr>
        <p:txBody>
          <a:bodyPr>
            <a:normAutofit fontScale="92500" lnSpcReduction="10000"/>
          </a:bodyPr>
          <a:lstStyle/>
          <a:p>
            <a:pPr marL="0" indent="0">
              <a:buNone/>
            </a:pPr>
            <a:r>
              <a:rPr lang="it-IT" sz="1900" dirty="0"/>
              <a:t>Al completamento del modulo, i discenti saranno in grado di:</a:t>
            </a:r>
          </a:p>
          <a:p>
            <a:r>
              <a:rPr lang="it-IT" sz="1900" dirty="0"/>
              <a:t>Comprendere le interrelazioni tra disabilità, psicologia, problemi di salute mentale e cultura.</a:t>
            </a:r>
          </a:p>
          <a:p>
            <a:r>
              <a:rPr lang="it-IT" sz="1900" dirty="0"/>
              <a:t>Capire come i quadri concettuali della disabilità e della psicologia/salute mentale siano costruiti socialmente e culturalmente. </a:t>
            </a:r>
          </a:p>
          <a:p>
            <a:r>
              <a:rPr lang="it-IT" sz="1900" dirty="0"/>
              <a:t>Riconoscere i propri pregiudizi e modelli di stereotipi verso la disabilità, la salute mentale e i diversi gruppi etnoculturali.</a:t>
            </a:r>
          </a:p>
          <a:p>
            <a:r>
              <a:rPr lang="it-IT" sz="1900" dirty="0"/>
              <a:t>Identificare i modi in cui le competenze interculturale possono aiutare i professionisti a esaminare i fattori socioculturali che influenzano il punto di vista delle persone.</a:t>
            </a:r>
          </a:p>
          <a:p>
            <a:r>
              <a:rPr lang="it-IT" sz="1900" dirty="0"/>
              <a:t>Comprendere il potere delle disuguaglianze negli incontri tra diverse culture.</a:t>
            </a:r>
          </a:p>
          <a:p>
            <a:r>
              <a:rPr lang="it-IT" sz="1900" dirty="0"/>
              <a:t>Essere più sensibili alle differenze culturali riguardo alla disabilità e alla salute mentale e ai diversi modi di rispondere in molteplici situazioni.</a:t>
            </a:r>
          </a:p>
          <a:p>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GB" dirty="0"/>
          </a:p>
          <a:p>
            <a:endParaRPr lang="en-GB" dirty="0"/>
          </a:p>
          <a:p>
            <a:endParaRPr lang="en-GB" dirty="0"/>
          </a:p>
        </p:txBody>
      </p:sp>
      <p:sp>
        <p:nvSpPr>
          <p:cNvPr id="4" name="Slide Number Placeholder 3"/>
          <p:cNvSpPr>
            <a:spLocks noGrp="1"/>
          </p:cNvSpPr>
          <p:nvPr>
            <p:ph type="sldNum" sz="quarter" idx="12"/>
          </p:nvPr>
        </p:nvSpPr>
        <p:spPr/>
        <p:txBody>
          <a:bodyPr/>
          <a:lstStyle/>
          <a:p>
            <a:fld id="{C014DD1E-5D91-48A3-AD6D-45FBA980D106}" type="slidenum">
              <a:rPr lang="en-GB" smtClean="0"/>
              <a:t>2</a:t>
            </a:fld>
            <a:endParaRPr lang="en-GB"/>
          </a:p>
        </p:txBody>
      </p:sp>
    </p:spTree>
    <p:extLst>
      <p:ext uri="{BB962C8B-B14F-4D97-AF65-F5344CB8AC3E}">
        <p14:creationId xmlns:p14="http://schemas.microsoft.com/office/powerpoint/2010/main" val="1122778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C014DD1E-5D91-48A3-AD6D-45FBA980D106}" type="slidenum">
              <a:rPr lang="en-GB" smtClean="0"/>
              <a:t>20</a:t>
            </a:fld>
            <a:endParaRPr lang="en-GB"/>
          </a:p>
        </p:txBody>
      </p:sp>
      <p:sp>
        <p:nvSpPr>
          <p:cNvPr id="4" name="Title 1">
            <a:extLst>
              <a:ext uri="{FF2B5EF4-FFF2-40B4-BE49-F238E27FC236}">
                <a16:creationId xmlns:a16="http://schemas.microsoft.com/office/drawing/2014/main" xmlns="" id="{F9CAC85F-9CC3-4028-8264-C5189726ACB6}"/>
              </a:ext>
            </a:extLst>
          </p:cNvPr>
          <p:cNvSpPr txBox="1">
            <a:spLocks/>
          </p:cNvSpPr>
          <p:nvPr/>
        </p:nvSpPr>
        <p:spPr>
          <a:xfrm>
            <a:off x="1278539" y="476672"/>
            <a:ext cx="9598700" cy="864096"/>
          </a:xfrm>
          <a:prstGeom prst="rect">
            <a:avLst/>
          </a:prstGeom>
        </p:spPr>
        <p:txBody>
          <a:bodyPr/>
          <a:lstStyle>
            <a:lvl1pPr algn="l" defTabSz="914126" rtl="0" eaLnBrk="1" latinLnBrk="0" hangingPunct="1">
              <a:lnSpc>
                <a:spcPct val="89000"/>
              </a:lnSpc>
              <a:spcBef>
                <a:spcPct val="0"/>
              </a:spcBef>
              <a:buNone/>
              <a:defRPr sz="4399" kern="1200" baseline="0">
                <a:solidFill>
                  <a:schemeClr val="tx2"/>
                </a:solidFill>
                <a:latin typeface="+mj-lt"/>
                <a:ea typeface="+mj-ea"/>
                <a:cs typeface="+mj-cs"/>
              </a:defRPr>
            </a:lvl1pPr>
          </a:lstStyle>
          <a:p>
            <a:r>
              <a:rPr lang="en-GB" dirty="0"/>
              <a:t>La ballerina</a:t>
            </a:r>
          </a:p>
        </p:txBody>
      </p:sp>
      <p:sp>
        <p:nvSpPr>
          <p:cNvPr id="7" name="Content Placeholder 2">
            <a:extLst>
              <a:ext uri="{FF2B5EF4-FFF2-40B4-BE49-F238E27FC236}">
                <a16:creationId xmlns:a16="http://schemas.microsoft.com/office/drawing/2014/main" xmlns="" id="{891779CE-9E3F-46DE-8831-DAD2EAC460B1}"/>
              </a:ext>
            </a:extLst>
          </p:cNvPr>
          <p:cNvSpPr txBox="1">
            <a:spLocks/>
          </p:cNvSpPr>
          <p:nvPr/>
        </p:nvSpPr>
        <p:spPr>
          <a:xfrm>
            <a:off x="1278539" y="2275131"/>
            <a:ext cx="4104456" cy="3874022"/>
          </a:xfrm>
          <a:prstGeom prst="rect">
            <a:avLst/>
          </a:prstGeom>
        </p:spPr>
        <p:txBody>
          <a:bodyPr/>
          <a:lstStyle>
            <a:lvl1pPr marL="383933" indent="-383933" algn="l" defTabSz="914126" rtl="0" eaLnBrk="1" latinLnBrk="0" hangingPunct="1">
              <a:lnSpc>
                <a:spcPct val="94000"/>
              </a:lnSpc>
              <a:spcBef>
                <a:spcPts val="1000"/>
              </a:spcBef>
              <a:spcAft>
                <a:spcPts val="200"/>
              </a:spcAft>
              <a:buFont typeface="Franklin Gothic Book" panose="020B0503020102020204" pitchFamily="34" charset="0"/>
              <a:buChar char="■"/>
              <a:defRPr sz="1999" kern="1200" baseline="0">
                <a:solidFill>
                  <a:schemeClr val="tx2"/>
                </a:solidFill>
                <a:latin typeface="+mn-lt"/>
                <a:ea typeface="+mn-ea"/>
                <a:cs typeface="+mn-cs"/>
              </a:defRPr>
            </a:lvl1pPr>
            <a:lvl2pPr marL="914126" indent="-383933" algn="l" defTabSz="914126" rtl="0" eaLnBrk="1" latinLnBrk="0" hangingPunct="1">
              <a:lnSpc>
                <a:spcPct val="94000"/>
              </a:lnSpc>
              <a:spcBef>
                <a:spcPts val="500"/>
              </a:spcBef>
              <a:spcAft>
                <a:spcPts val="200"/>
              </a:spcAft>
              <a:buFont typeface="Franklin Gothic Book" panose="020B0503020102020204" pitchFamily="34" charset="0"/>
              <a:buChar char="–"/>
              <a:defRPr sz="1999" i="1" kern="1200" baseline="0">
                <a:solidFill>
                  <a:schemeClr val="tx2"/>
                </a:solidFill>
                <a:latin typeface="+mn-lt"/>
                <a:ea typeface="+mn-ea"/>
                <a:cs typeface="+mn-cs"/>
              </a:defRPr>
            </a:lvl2pPr>
            <a:lvl3pPr marL="1371189" indent="-383933" algn="l" defTabSz="914126" rtl="0" eaLnBrk="1" latinLnBrk="0" hangingPunct="1">
              <a:lnSpc>
                <a:spcPct val="94000"/>
              </a:lnSpc>
              <a:spcBef>
                <a:spcPts val="500"/>
              </a:spcBef>
              <a:spcAft>
                <a:spcPts val="200"/>
              </a:spcAft>
              <a:buFont typeface="Franklin Gothic Book" panose="020B0503020102020204" pitchFamily="34" charset="0"/>
              <a:buChar char="■"/>
              <a:defRPr sz="1799" kern="1200" baseline="0">
                <a:solidFill>
                  <a:schemeClr val="tx2"/>
                </a:solidFill>
                <a:latin typeface="+mn-lt"/>
                <a:ea typeface="+mn-ea"/>
                <a:cs typeface="+mn-cs"/>
              </a:defRPr>
            </a:lvl3pPr>
            <a:lvl4pPr marL="1828251" indent="-383933" algn="l" defTabSz="914126" rtl="0" eaLnBrk="1" latinLnBrk="0" hangingPunct="1">
              <a:lnSpc>
                <a:spcPct val="94000"/>
              </a:lnSpc>
              <a:spcBef>
                <a:spcPts val="500"/>
              </a:spcBef>
              <a:spcAft>
                <a:spcPts val="200"/>
              </a:spcAft>
              <a:buFont typeface="Franklin Gothic Book" panose="020B0503020102020204" pitchFamily="34" charset="0"/>
              <a:buChar char="–"/>
              <a:defRPr sz="1799" i="1" kern="1200" baseline="0">
                <a:solidFill>
                  <a:schemeClr val="tx2"/>
                </a:solidFill>
                <a:latin typeface="+mn-lt"/>
                <a:ea typeface="+mn-ea"/>
                <a:cs typeface="+mn-cs"/>
              </a:defRPr>
            </a:lvl4pPr>
            <a:lvl5pPr marL="2285314" indent="-383933" algn="l" defTabSz="914126" rtl="0" eaLnBrk="1" latinLnBrk="0" hangingPunct="1">
              <a:lnSpc>
                <a:spcPct val="94000"/>
              </a:lnSpc>
              <a:spcBef>
                <a:spcPts val="500"/>
              </a:spcBef>
              <a:spcAft>
                <a:spcPts val="200"/>
              </a:spcAft>
              <a:buFont typeface="Franklin Gothic Book" panose="020B0503020102020204" pitchFamily="34" charset="0"/>
              <a:buChar char="■"/>
              <a:defRPr sz="1600" kern="1200" baseline="0">
                <a:solidFill>
                  <a:schemeClr val="tx2"/>
                </a:solidFill>
                <a:latin typeface="+mn-lt"/>
                <a:ea typeface="+mn-ea"/>
                <a:cs typeface="+mn-cs"/>
              </a:defRPr>
            </a:lvl5pPr>
            <a:lvl6pPr marL="2742377" indent="-383933" algn="l" defTabSz="914126" rtl="0" eaLnBrk="1" latinLnBrk="0" hangingPunct="1">
              <a:lnSpc>
                <a:spcPct val="94000"/>
              </a:lnSpc>
              <a:spcBef>
                <a:spcPts val="500"/>
              </a:spcBef>
              <a:spcAft>
                <a:spcPts val="200"/>
              </a:spcAft>
              <a:buFont typeface="Franklin Gothic Book" panose="020B0503020102020204" pitchFamily="34" charset="0"/>
              <a:buChar char="–"/>
              <a:defRPr sz="1600" i="1" kern="1200" baseline="0">
                <a:solidFill>
                  <a:schemeClr val="tx2"/>
                </a:solidFill>
                <a:latin typeface="+mn-lt"/>
                <a:ea typeface="+mn-ea"/>
                <a:cs typeface="+mn-cs"/>
              </a:defRPr>
            </a:lvl6pPr>
            <a:lvl7pPr marL="3199440" indent="-383933" algn="l" defTabSz="914126"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7pPr>
            <a:lvl8pPr marL="3656503" indent="-383933" algn="l" defTabSz="914126" rtl="0" eaLnBrk="1" latinLnBrk="0" hangingPunct="1">
              <a:lnSpc>
                <a:spcPct val="94000"/>
              </a:lnSpc>
              <a:spcBef>
                <a:spcPts val="500"/>
              </a:spcBef>
              <a:spcAft>
                <a:spcPts val="200"/>
              </a:spcAft>
              <a:buFont typeface="Franklin Gothic Book" panose="020B0503020102020204" pitchFamily="34" charset="0"/>
              <a:buChar char="–"/>
              <a:defRPr sz="1400" i="1" kern="1200" baseline="0">
                <a:solidFill>
                  <a:schemeClr val="tx2"/>
                </a:solidFill>
                <a:latin typeface="+mn-lt"/>
                <a:ea typeface="+mn-ea"/>
                <a:cs typeface="+mn-cs"/>
              </a:defRPr>
            </a:lvl8pPr>
            <a:lvl9pPr marL="4113566" indent="-383933" algn="l" defTabSz="914126"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9pPr>
          </a:lstStyle>
          <a:p>
            <a:pPr marL="0" indent="0">
              <a:buNone/>
            </a:pPr>
            <a:r>
              <a:rPr lang="it-IT" sz="1800" dirty="0"/>
              <a:t>1.	   Qual è la vostra opinione sull'adolescente e cosa pensate della sua disabilità?</a:t>
            </a:r>
          </a:p>
          <a:p>
            <a:pPr marL="0" indent="0">
              <a:buNone/>
            </a:pPr>
            <a:r>
              <a:rPr lang="it-IT" sz="1800" dirty="0"/>
              <a:t>2.	Cosa pensate della sua identità sociale? Come la classifichereste, per esempio come membro della comunità di danza?</a:t>
            </a:r>
          </a:p>
          <a:p>
            <a:pPr marL="0" indent="0">
              <a:buNone/>
            </a:pPr>
            <a:r>
              <a:rPr lang="it-IT" sz="1800" dirty="0"/>
              <a:t>3.	Pensate che questa ballerina rompa gli stereotipi sulle persone disabili? Se sì, in che modo?</a:t>
            </a:r>
          </a:p>
        </p:txBody>
      </p:sp>
      <p:pic>
        <p:nvPicPr>
          <p:cNvPr id="3" name="Online Media 2" title="16-Year-Old With No Arms Isn’t Stopping Her Passion For Ballet">
            <a:hlinkClick r:id="" action="ppaction://media"/>
            <a:extLst>
              <a:ext uri="{FF2B5EF4-FFF2-40B4-BE49-F238E27FC236}">
                <a16:creationId xmlns:a16="http://schemas.microsoft.com/office/drawing/2014/main" xmlns="" id="{AF63DE5D-B966-4221-8382-B8ECBE1EE5C4}"/>
              </a:ext>
            </a:extLst>
          </p:cNvPr>
          <p:cNvPicPr>
            <a:picLocks noRot="1" noChangeAspect="1"/>
          </p:cNvPicPr>
          <p:nvPr>
            <a:videoFile r:link="rId1"/>
          </p:nvPr>
        </p:nvPicPr>
        <p:blipFill>
          <a:blip r:embed="rId3"/>
          <a:stretch>
            <a:fillRect/>
          </a:stretch>
        </p:blipFill>
        <p:spPr>
          <a:xfrm>
            <a:off x="5662364" y="1781276"/>
            <a:ext cx="5832648" cy="3295447"/>
          </a:xfrm>
          <a:prstGeom prst="rect">
            <a:avLst/>
          </a:prstGeom>
        </p:spPr>
      </p:pic>
      <p:sp>
        <p:nvSpPr>
          <p:cNvPr id="5" name="TextBox 4">
            <a:extLst>
              <a:ext uri="{FF2B5EF4-FFF2-40B4-BE49-F238E27FC236}">
                <a16:creationId xmlns:a16="http://schemas.microsoft.com/office/drawing/2014/main" xmlns="" id="{34B55118-7CB0-4855-B33B-C4AC47ADB96B}"/>
              </a:ext>
            </a:extLst>
          </p:cNvPr>
          <p:cNvSpPr txBox="1"/>
          <p:nvPr/>
        </p:nvSpPr>
        <p:spPr>
          <a:xfrm>
            <a:off x="1278539" y="1484784"/>
            <a:ext cx="4032448" cy="646331"/>
          </a:xfrm>
          <a:prstGeom prst="rect">
            <a:avLst/>
          </a:prstGeom>
          <a:noFill/>
        </p:spPr>
        <p:txBody>
          <a:bodyPr wrap="square" rtlCol="0">
            <a:spAutoFit/>
          </a:bodyPr>
          <a:lstStyle/>
          <a:p>
            <a:pPr marL="0" indent="0" algn="just">
              <a:buFont typeface="Franklin Gothic Book" panose="020B0503020102020204" pitchFamily="34" charset="0"/>
              <a:buNone/>
            </a:pPr>
            <a:r>
              <a:rPr lang="en-GB" sz="1800" dirty="0" err="1">
                <a:solidFill>
                  <a:schemeClr val="tx2"/>
                </a:solidFill>
              </a:rPr>
              <a:t>Guardate</a:t>
            </a:r>
            <a:r>
              <a:rPr lang="en-GB" sz="1800" dirty="0">
                <a:solidFill>
                  <a:schemeClr val="tx2"/>
                </a:solidFill>
              </a:rPr>
              <a:t> il video e annotate </a:t>
            </a:r>
            <a:r>
              <a:rPr lang="en-GB" sz="1800" dirty="0" err="1">
                <a:solidFill>
                  <a:schemeClr val="tx2"/>
                </a:solidFill>
              </a:rPr>
              <a:t>i</a:t>
            </a:r>
            <a:r>
              <a:rPr lang="en-GB" sz="1800" dirty="0">
                <a:solidFill>
                  <a:schemeClr val="tx2"/>
                </a:solidFill>
              </a:rPr>
              <a:t> </a:t>
            </a:r>
            <a:r>
              <a:rPr lang="en-GB" sz="1800" dirty="0" err="1">
                <a:solidFill>
                  <a:schemeClr val="tx2"/>
                </a:solidFill>
              </a:rPr>
              <a:t>vostri</a:t>
            </a:r>
            <a:r>
              <a:rPr lang="en-GB" sz="1800" dirty="0">
                <a:solidFill>
                  <a:schemeClr val="tx2"/>
                </a:solidFill>
              </a:rPr>
              <a:t> </a:t>
            </a:r>
            <a:r>
              <a:rPr lang="en-GB" sz="1800" dirty="0" err="1">
                <a:solidFill>
                  <a:schemeClr val="tx2"/>
                </a:solidFill>
              </a:rPr>
              <a:t>pensieri</a:t>
            </a:r>
            <a:r>
              <a:rPr lang="en-GB" sz="1800" dirty="0">
                <a:solidFill>
                  <a:schemeClr val="tx2"/>
                </a:solidFill>
              </a:rPr>
              <a:t>:</a:t>
            </a:r>
            <a:endParaRPr lang="en-US" sz="1800" dirty="0">
              <a:solidFill>
                <a:schemeClr val="tx2"/>
              </a:solidFill>
            </a:endParaRPr>
          </a:p>
        </p:txBody>
      </p:sp>
      <p:pic>
        <p:nvPicPr>
          <p:cNvPr id="8" name="Picture 10">
            <a:extLst>
              <a:ext uri="{FF2B5EF4-FFF2-40B4-BE49-F238E27FC236}">
                <a16:creationId xmlns:a16="http://schemas.microsoft.com/office/drawing/2014/main" xmlns="" id="{F0A587AE-9A9E-47CF-BB66-72B540EF68E7}"/>
              </a:ext>
            </a:extLst>
          </p:cNvPr>
          <p:cNvPicPr>
            <a:picLocks noChangeAspect="1"/>
          </p:cNvPicPr>
          <p:nvPr/>
        </p:nvPicPr>
        <p:blipFill>
          <a:blip r:embed="rId4" cstate="print">
            <a:duotone>
              <a:schemeClr val="accent6">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0877240" y="5595731"/>
            <a:ext cx="851458" cy="851458"/>
          </a:xfrm>
          <a:prstGeom prst="rect">
            <a:avLst/>
          </a:prstGeom>
          <a:noFill/>
          <a:ln>
            <a:noFill/>
          </a:ln>
        </p:spPr>
      </p:pic>
    </p:spTree>
    <p:extLst>
      <p:ext uri="{BB962C8B-B14F-4D97-AF65-F5344CB8AC3E}">
        <p14:creationId xmlns:p14="http://schemas.microsoft.com/office/powerpoint/2010/main" val="15815541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3"/>
                                        </p:tgtEl>
                                      </p:cBhvr>
                                    </p:cmd>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video>
              <p:cMediaNode vol="80000">
                <p:cTn id="11" fill="hold" display="0">
                  <p:stCondLst>
                    <p:cond delay="indefinite"/>
                  </p:stCondLst>
                </p:cTn>
                <p:tgtEl>
                  <p:spTgt spid="3"/>
                </p:tgtEl>
              </p:cMediaNode>
            </p:video>
            <p:seq concurrent="1" nextAc="seek">
              <p:cTn id="12" restart="whenNotActive" fill="hold" evtFilter="cancelBubble" nodeType="interactiveSeq">
                <p:stCondLst>
                  <p:cond evt="onClick" delay="0">
                    <p:tgtEl>
                      <p:spTgt spid="3"/>
                    </p:tgtEl>
                  </p:cond>
                </p:stCondLst>
                <p:endSync evt="end" delay="0">
                  <p:rtn val="all"/>
                </p:endSync>
                <p:childTnLst>
                  <p:par>
                    <p:cTn id="13" fill="hold">
                      <p:stCondLst>
                        <p:cond delay="0"/>
                      </p:stCondLst>
                      <p:childTnLst>
                        <p:par>
                          <p:cTn id="14" fill="hold">
                            <p:stCondLst>
                              <p:cond delay="0"/>
                            </p:stCondLst>
                            <p:childTnLst>
                              <p:par>
                                <p:cTn id="15" presetID="2" presetClass="mediacall" presetSubtype="0" fill="hold" nodeType="clickEffect">
                                  <p:stCondLst>
                                    <p:cond delay="0"/>
                                  </p:stCondLst>
                                  <p:childTnLst>
                                    <p:cmd type="call" cmd="togglePause">
                                      <p:cBhvr>
                                        <p:cTn id="16" dur="1" fill="hold"/>
                                        <p:tgtEl>
                                          <p:spTgt spid="3"/>
                                        </p:tgtEl>
                                      </p:cBhvr>
                                    </p:cmd>
                                  </p:childTnLst>
                                </p:cTn>
                              </p:par>
                            </p:childTnLst>
                          </p:cTn>
                        </p:par>
                      </p:childTnLst>
                    </p:cTn>
                  </p:par>
                </p:childTnLst>
              </p:cTn>
              <p:nextCondLst>
                <p:cond evt="onClick" delay="0">
                  <p:tgtEl>
                    <p:spTgt spid="3"/>
                  </p:tgtEl>
                </p:cond>
              </p:nextCondLst>
            </p:seq>
          </p:childTnLst>
        </p:cTn>
      </p:par>
    </p:tnLst>
    <p:bldLst>
      <p:bldP spid="7"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xmlns="" id="{4231A98E-890D-4194-8658-F5EEAFBE59AE}"/>
              </a:ext>
            </a:extLst>
          </p:cNvPr>
          <p:cNvSpPr>
            <a:spLocks noGrp="1"/>
          </p:cNvSpPr>
          <p:nvPr>
            <p:ph type="title"/>
          </p:nvPr>
        </p:nvSpPr>
        <p:spPr>
          <a:xfrm>
            <a:off x="1388384" y="540374"/>
            <a:ext cx="9598700" cy="1181100"/>
          </a:xfrm>
        </p:spPr>
        <p:txBody>
          <a:bodyPr>
            <a:normAutofit fontScale="90000"/>
          </a:bodyPr>
          <a:lstStyle/>
          <a:p>
            <a:r>
              <a:rPr lang="en-GB" dirty="0"/>
              <a:t/>
            </a:r>
            <a:br>
              <a:rPr lang="en-GB" dirty="0"/>
            </a:br>
            <a:r>
              <a:rPr lang="en-GB" dirty="0" err="1"/>
              <a:t>Riassunto</a:t>
            </a:r>
            <a:endParaRPr lang="en-GB" dirty="0"/>
          </a:p>
        </p:txBody>
      </p:sp>
      <p:sp>
        <p:nvSpPr>
          <p:cNvPr id="4" name="Content Placeholder 3">
            <a:extLst>
              <a:ext uri="{FF2B5EF4-FFF2-40B4-BE49-F238E27FC236}">
                <a16:creationId xmlns:a16="http://schemas.microsoft.com/office/drawing/2014/main" xmlns="" id="{3E74124A-44D9-4E6D-AFC9-9A194D09A1F8}"/>
              </a:ext>
            </a:extLst>
          </p:cNvPr>
          <p:cNvSpPr>
            <a:spLocks noGrp="1"/>
          </p:cNvSpPr>
          <p:nvPr>
            <p:ph idx="1"/>
          </p:nvPr>
        </p:nvSpPr>
        <p:spPr>
          <a:xfrm>
            <a:off x="1371243" y="1844824"/>
            <a:ext cx="9598700" cy="4022576"/>
          </a:xfrm>
        </p:spPr>
        <p:txBody>
          <a:bodyPr>
            <a:normAutofit/>
          </a:bodyPr>
          <a:lstStyle/>
          <a:p>
            <a:pPr>
              <a:buFont typeface="Wingdings" panose="05000000000000000000" pitchFamily="2" charset="2"/>
              <a:buChar char="Ø"/>
            </a:pPr>
            <a:r>
              <a:rPr lang="it-IT" sz="2000" i="1" dirty="0"/>
              <a:t>Individui diversi hanno modi differenti di vedere, interpretare e affrontare le esperienze di disabilità.  </a:t>
            </a:r>
          </a:p>
          <a:p>
            <a:pPr>
              <a:buFont typeface="Wingdings" panose="05000000000000000000" pitchFamily="2" charset="2"/>
              <a:buChar char="Ø"/>
            </a:pPr>
            <a:r>
              <a:rPr lang="it-IT" sz="2000" i="1" dirty="0"/>
              <a:t>Possono infatti essere influenzati da diversi fattori, tra cui tratti personali, cultura, credenze religiose, ambiente sociale, giudizio sociale e molti altri. </a:t>
            </a:r>
          </a:p>
          <a:p>
            <a:pPr>
              <a:buFont typeface="Wingdings" panose="05000000000000000000" pitchFamily="2" charset="2"/>
              <a:buChar char="Ø"/>
            </a:pPr>
            <a:r>
              <a:rPr lang="it-IT" sz="2000" i="1" dirty="0"/>
              <a:t>Tutti possono trovarsi a sperimentare la disabilità, ad un certo punto della vita. </a:t>
            </a:r>
          </a:p>
          <a:p>
            <a:pPr>
              <a:buFont typeface="Wingdings" panose="05000000000000000000" pitchFamily="2" charset="2"/>
              <a:buChar char="Ø"/>
            </a:pPr>
            <a:r>
              <a:rPr lang="it-IT" sz="2000" i="1" dirty="0"/>
              <a:t>l funzionamento e la disabilità sono il risultato dell'interazione tra le condizioni di salute della persona e il suo ambiente, quindi l'ambiente in cui la persona disabile vive gioca un ruolo cruciale. </a:t>
            </a:r>
          </a:p>
          <a:p>
            <a:pPr>
              <a:buFont typeface="Wingdings" panose="05000000000000000000" pitchFamily="2" charset="2"/>
              <a:buChar char="Ø"/>
            </a:pPr>
            <a:r>
              <a:rPr lang="it-IT" sz="2000" i="1" dirty="0"/>
              <a:t>I fornitori di servizi di cura devono essere culturalmente attenti quando interagiscono con pazienti e utenti che hanno diversi background e una qualche forma di disabilità. </a:t>
            </a:r>
            <a:endParaRPr lang="en-GB" i="1" dirty="0"/>
          </a:p>
        </p:txBody>
      </p:sp>
      <p:sp>
        <p:nvSpPr>
          <p:cNvPr id="2" name="Slide Number Placeholder 1">
            <a:extLst>
              <a:ext uri="{FF2B5EF4-FFF2-40B4-BE49-F238E27FC236}">
                <a16:creationId xmlns:a16="http://schemas.microsoft.com/office/drawing/2014/main" xmlns="" id="{52FC85D3-40D6-4637-AAE4-6E9044F2A564}"/>
              </a:ext>
            </a:extLst>
          </p:cNvPr>
          <p:cNvSpPr>
            <a:spLocks noGrp="1"/>
          </p:cNvSpPr>
          <p:nvPr>
            <p:ph type="sldNum" sz="quarter" idx="12"/>
          </p:nvPr>
        </p:nvSpPr>
        <p:spPr/>
        <p:txBody>
          <a:bodyPr/>
          <a:lstStyle/>
          <a:p>
            <a:fld id="{C014DD1E-5D91-48A3-AD6D-45FBA980D106}" type="slidenum">
              <a:rPr lang="en-GB" smtClean="0"/>
              <a:t>21</a:t>
            </a:fld>
            <a:endParaRPr lang="en-GB"/>
          </a:p>
        </p:txBody>
      </p:sp>
    </p:spTree>
    <p:extLst>
      <p:ext uri="{BB962C8B-B14F-4D97-AF65-F5344CB8AC3E}">
        <p14:creationId xmlns:p14="http://schemas.microsoft.com/office/powerpoint/2010/main" val="25779709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GB" sz="5400" dirty="0"/>
              <a:t>PSICOLOGIA E PROBLEMI DI SALUTE MENTALE</a:t>
            </a:r>
          </a:p>
        </p:txBody>
      </p:sp>
      <p:sp>
        <p:nvSpPr>
          <p:cNvPr id="4" name="Slide Number Placeholder 3"/>
          <p:cNvSpPr>
            <a:spLocks noGrp="1"/>
          </p:cNvSpPr>
          <p:nvPr>
            <p:ph type="sldNum" sz="quarter" idx="12"/>
          </p:nvPr>
        </p:nvSpPr>
        <p:spPr/>
        <p:txBody>
          <a:bodyPr/>
          <a:lstStyle/>
          <a:p>
            <a:fld id="{C014DD1E-5D91-48A3-AD6D-45FBA980D106}" type="slidenum">
              <a:rPr lang="en-GB" smtClean="0"/>
              <a:t>22</a:t>
            </a:fld>
            <a:endParaRPr lang="en-GB"/>
          </a:p>
        </p:txBody>
      </p:sp>
    </p:spTree>
    <p:extLst>
      <p:ext uri="{BB962C8B-B14F-4D97-AF65-F5344CB8AC3E}">
        <p14:creationId xmlns:p14="http://schemas.microsoft.com/office/powerpoint/2010/main" val="4596160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243" y="548680"/>
            <a:ext cx="9598700" cy="654968"/>
          </a:xfrm>
        </p:spPr>
        <p:txBody>
          <a:bodyPr>
            <a:normAutofit fontScale="90000"/>
          </a:bodyPr>
          <a:lstStyle/>
          <a:p>
            <a:r>
              <a:rPr lang="it-IT" dirty="0"/>
              <a:t>Fatti chiave sulla salute mentale e le minoranze </a:t>
            </a:r>
            <a:r>
              <a:rPr lang="en-US" sz="4400" dirty="0"/>
              <a:t> </a:t>
            </a:r>
            <a:r>
              <a:rPr lang="en-US" sz="2400" dirty="0"/>
              <a:t>(U.S. Department of Health and Human Services, 2001):</a:t>
            </a:r>
            <a:r>
              <a:rPr lang="en-US" sz="1800" dirty="0"/>
              <a:t/>
            </a:r>
            <a:br>
              <a:rPr lang="en-US" sz="1800" dirty="0"/>
            </a:br>
            <a:endParaRPr lang="en-GB" sz="1800" dirty="0"/>
          </a:p>
        </p:txBody>
      </p:sp>
      <p:sp>
        <p:nvSpPr>
          <p:cNvPr id="4" name="Slide Number Placeholder 3"/>
          <p:cNvSpPr>
            <a:spLocks noGrp="1"/>
          </p:cNvSpPr>
          <p:nvPr>
            <p:ph type="sldNum" sz="quarter" idx="12"/>
          </p:nvPr>
        </p:nvSpPr>
        <p:spPr/>
        <p:txBody>
          <a:bodyPr/>
          <a:lstStyle/>
          <a:p>
            <a:fld id="{C014DD1E-5D91-48A3-AD6D-45FBA980D106}" type="slidenum">
              <a:rPr lang="en-GB" smtClean="0"/>
              <a:t>23</a:t>
            </a:fld>
            <a:endParaRPr lang="en-GB"/>
          </a:p>
        </p:txBody>
      </p:sp>
      <p:graphicFrame>
        <p:nvGraphicFramePr>
          <p:cNvPr id="5" name="Diagram 4">
            <a:extLst>
              <a:ext uri="{FF2B5EF4-FFF2-40B4-BE49-F238E27FC236}">
                <a16:creationId xmlns:a16="http://schemas.microsoft.com/office/drawing/2014/main" xmlns="" id="{94F0D030-DE0B-4E9C-885C-C50FFECCB36F}"/>
              </a:ext>
            </a:extLst>
          </p:cNvPr>
          <p:cNvGraphicFramePr/>
          <p:nvPr>
            <p:extLst>
              <p:ext uri="{D42A27DB-BD31-4B8C-83A1-F6EECF244321}">
                <p14:modId xmlns:p14="http://schemas.microsoft.com/office/powerpoint/2010/main" val="3901145412"/>
              </p:ext>
            </p:extLst>
          </p:nvPr>
        </p:nvGraphicFramePr>
        <p:xfrm>
          <a:off x="1845940" y="1916832"/>
          <a:ext cx="8557931" cy="425536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1520594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err="1"/>
              <a:t>Definizioni</a:t>
            </a:r>
            <a:r>
              <a:rPr lang="en-US" dirty="0"/>
              <a:t>:</a:t>
            </a:r>
            <a:br>
              <a:rPr lang="en-US" dirty="0"/>
            </a:br>
            <a:endParaRPr lang="en-GB" dirty="0"/>
          </a:p>
        </p:txBody>
      </p:sp>
      <p:sp>
        <p:nvSpPr>
          <p:cNvPr id="4" name="Slide Number Placeholder 3"/>
          <p:cNvSpPr>
            <a:spLocks noGrp="1"/>
          </p:cNvSpPr>
          <p:nvPr>
            <p:ph type="sldNum" sz="quarter" idx="12"/>
          </p:nvPr>
        </p:nvSpPr>
        <p:spPr/>
        <p:txBody>
          <a:bodyPr/>
          <a:lstStyle/>
          <a:p>
            <a:fld id="{C014DD1E-5D91-48A3-AD6D-45FBA980D106}" type="slidenum">
              <a:rPr lang="en-GB" smtClean="0"/>
              <a:t>24</a:t>
            </a:fld>
            <a:endParaRPr lang="en-GB"/>
          </a:p>
        </p:txBody>
      </p:sp>
      <p:graphicFrame>
        <p:nvGraphicFramePr>
          <p:cNvPr id="8" name="Diagram 7">
            <a:extLst>
              <a:ext uri="{FF2B5EF4-FFF2-40B4-BE49-F238E27FC236}">
                <a16:creationId xmlns:a16="http://schemas.microsoft.com/office/drawing/2014/main" xmlns="" id="{6F79C338-13E4-4299-A1FE-50044D7005D8}"/>
              </a:ext>
            </a:extLst>
          </p:cNvPr>
          <p:cNvGraphicFramePr/>
          <p:nvPr>
            <p:extLst>
              <p:ext uri="{D42A27DB-BD31-4B8C-83A1-F6EECF244321}">
                <p14:modId xmlns:p14="http://schemas.microsoft.com/office/powerpoint/2010/main" val="627867493"/>
              </p:ext>
            </p:extLst>
          </p:nvPr>
        </p:nvGraphicFramePr>
        <p:xfrm>
          <a:off x="1845940" y="1556792"/>
          <a:ext cx="8410825" cy="432048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154761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C014DD1E-5D91-48A3-AD6D-45FBA980D106}" type="slidenum">
              <a:rPr lang="en-GB" smtClean="0"/>
              <a:t>25</a:t>
            </a:fld>
            <a:endParaRPr lang="en-GB"/>
          </a:p>
        </p:txBody>
      </p:sp>
      <p:sp>
        <p:nvSpPr>
          <p:cNvPr id="4" name="Title 1">
            <a:extLst>
              <a:ext uri="{FF2B5EF4-FFF2-40B4-BE49-F238E27FC236}">
                <a16:creationId xmlns:a16="http://schemas.microsoft.com/office/drawing/2014/main" xmlns="" id="{F9CAC85F-9CC3-4028-8264-C5189726ACB6}"/>
              </a:ext>
            </a:extLst>
          </p:cNvPr>
          <p:cNvSpPr txBox="1">
            <a:spLocks/>
          </p:cNvSpPr>
          <p:nvPr/>
        </p:nvSpPr>
        <p:spPr>
          <a:xfrm>
            <a:off x="1413892" y="476672"/>
            <a:ext cx="9598700" cy="1485900"/>
          </a:xfrm>
          <a:prstGeom prst="rect">
            <a:avLst/>
          </a:prstGeom>
        </p:spPr>
        <p:txBody>
          <a:bodyPr/>
          <a:lstStyle>
            <a:lvl1pPr algn="l" defTabSz="914126" rtl="0" eaLnBrk="1" latinLnBrk="0" hangingPunct="1">
              <a:lnSpc>
                <a:spcPct val="89000"/>
              </a:lnSpc>
              <a:spcBef>
                <a:spcPct val="0"/>
              </a:spcBef>
              <a:buNone/>
              <a:defRPr sz="4399" kern="1200" baseline="0">
                <a:solidFill>
                  <a:schemeClr val="tx2"/>
                </a:solidFill>
                <a:latin typeface="+mj-lt"/>
                <a:ea typeface="+mj-ea"/>
                <a:cs typeface="+mj-cs"/>
              </a:defRPr>
            </a:lvl1pPr>
          </a:lstStyle>
          <a:p>
            <a:r>
              <a:rPr lang="it-IT" dirty="0"/>
              <a:t>Competenza interculturale e salute mentale</a:t>
            </a:r>
            <a:endParaRPr lang="en-GB" dirty="0"/>
          </a:p>
        </p:txBody>
      </p:sp>
      <p:sp>
        <p:nvSpPr>
          <p:cNvPr id="7" name="Content Placeholder 2">
            <a:extLst>
              <a:ext uri="{FF2B5EF4-FFF2-40B4-BE49-F238E27FC236}">
                <a16:creationId xmlns:a16="http://schemas.microsoft.com/office/drawing/2014/main" xmlns="" id="{891779CE-9E3F-46DE-8831-DAD2EAC460B1}"/>
              </a:ext>
            </a:extLst>
          </p:cNvPr>
          <p:cNvSpPr txBox="1">
            <a:spLocks/>
          </p:cNvSpPr>
          <p:nvPr/>
        </p:nvSpPr>
        <p:spPr>
          <a:xfrm>
            <a:off x="1641899" y="2276872"/>
            <a:ext cx="3138993" cy="2942828"/>
          </a:xfrm>
          <a:prstGeom prst="rect">
            <a:avLst/>
          </a:prstGeom>
        </p:spPr>
        <p:txBody>
          <a:bodyPr/>
          <a:lstStyle>
            <a:lvl1pPr marL="383933" indent="-383933" algn="l" defTabSz="914126" rtl="0" eaLnBrk="1" latinLnBrk="0" hangingPunct="1">
              <a:lnSpc>
                <a:spcPct val="94000"/>
              </a:lnSpc>
              <a:spcBef>
                <a:spcPts val="1000"/>
              </a:spcBef>
              <a:spcAft>
                <a:spcPts val="200"/>
              </a:spcAft>
              <a:buFont typeface="Franklin Gothic Book" panose="020B0503020102020204" pitchFamily="34" charset="0"/>
              <a:buChar char="■"/>
              <a:defRPr sz="1999" kern="1200" baseline="0">
                <a:solidFill>
                  <a:schemeClr val="tx2"/>
                </a:solidFill>
                <a:latin typeface="+mn-lt"/>
                <a:ea typeface="+mn-ea"/>
                <a:cs typeface="+mn-cs"/>
              </a:defRPr>
            </a:lvl1pPr>
            <a:lvl2pPr marL="914126" indent="-383933" algn="l" defTabSz="914126" rtl="0" eaLnBrk="1" latinLnBrk="0" hangingPunct="1">
              <a:lnSpc>
                <a:spcPct val="94000"/>
              </a:lnSpc>
              <a:spcBef>
                <a:spcPts val="500"/>
              </a:spcBef>
              <a:spcAft>
                <a:spcPts val="200"/>
              </a:spcAft>
              <a:buFont typeface="Franklin Gothic Book" panose="020B0503020102020204" pitchFamily="34" charset="0"/>
              <a:buChar char="–"/>
              <a:defRPr sz="1999" i="1" kern="1200" baseline="0">
                <a:solidFill>
                  <a:schemeClr val="tx2"/>
                </a:solidFill>
                <a:latin typeface="+mn-lt"/>
                <a:ea typeface="+mn-ea"/>
                <a:cs typeface="+mn-cs"/>
              </a:defRPr>
            </a:lvl2pPr>
            <a:lvl3pPr marL="1371189" indent="-383933" algn="l" defTabSz="914126" rtl="0" eaLnBrk="1" latinLnBrk="0" hangingPunct="1">
              <a:lnSpc>
                <a:spcPct val="94000"/>
              </a:lnSpc>
              <a:spcBef>
                <a:spcPts val="500"/>
              </a:spcBef>
              <a:spcAft>
                <a:spcPts val="200"/>
              </a:spcAft>
              <a:buFont typeface="Franklin Gothic Book" panose="020B0503020102020204" pitchFamily="34" charset="0"/>
              <a:buChar char="■"/>
              <a:defRPr sz="1799" kern="1200" baseline="0">
                <a:solidFill>
                  <a:schemeClr val="tx2"/>
                </a:solidFill>
                <a:latin typeface="+mn-lt"/>
                <a:ea typeface="+mn-ea"/>
                <a:cs typeface="+mn-cs"/>
              </a:defRPr>
            </a:lvl3pPr>
            <a:lvl4pPr marL="1828251" indent="-383933" algn="l" defTabSz="914126" rtl="0" eaLnBrk="1" latinLnBrk="0" hangingPunct="1">
              <a:lnSpc>
                <a:spcPct val="94000"/>
              </a:lnSpc>
              <a:spcBef>
                <a:spcPts val="500"/>
              </a:spcBef>
              <a:spcAft>
                <a:spcPts val="200"/>
              </a:spcAft>
              <a:buFont typeface="Franklin Gothic Book" panose="020B0503020102020204" pitchFamily="34" charset="0"/>
              <a:buChar char="–"/>
              <a:defRPr sz="1799" i="1" kern="1200" baseline="0">
                <a:solidFill>
                  <a:schemeClr val="tx2"/>
                </a:solidFill>
                <a:latin typeface="+mn-lt"/>
                <a:ea typeface="+mn-ea"/>
                <a:cs typeface="+mn-cs"/>
              </a:defRPr>
            </a:lvl4pPr>
            <a:lvl5pPr marL="2285314" indent="-383933" algn="l" defTabSz="914126" rtl="0" eaLnBrk="1" latinLnBrk="0" hangingPunct="1">
              <a:lnSpc>
                <a:spcPct val="94000"/>
              </a:lnSpc>
              <a:spcBef>
                <a:spcPts val="500"/>
              </a:spcBef>
              <a:spcAft>
                <a:spcPts val="200"/>
              </a:spcAft>
              <a:buFont typeface="Franklin Gothic Book" panose="020B0503020102020204" pitchFamily="34" charset="0"/>
              <a:buChar char="■"/>
              <a:defRPr sz="1600" kern="1200" baseline="0">
                <a:solidFill>
                  <a:schemeClr val="tx2"/>
                </a:solidFill>
                <a:latin typeface="+mn-lt"/>
                <a:ea typeface="+mn-ea"/>
                <a:cs typeface="+mn-cs"/>
              </a:defRPr>
            </a:lvl5pPr>
            <a:lvl6pPr marL="2742377" indent="-383933" algn="l" defTabSz="914126" rtl="0" eaLnBrk="1" latinLnBrk="0" hangingPunct="1">
              <a:lnSpc>
                <a:spcPct val="94000"/>
              </a:lnSpc>
              <a:spcBef>
                <a:spcPts val="500"/>
              </a:spcBef>
              <a:spcAft>
                <a:spcPts val="200"/>
              </a:spcAft>
              <a:buFont typeface="Franklin Gothic Book" panose="020B0503020102020204" pitchFamily="34" charset="0"/>
              <a:buChar char="–"/>
              <a:defRPr sz="1600" i="1" kern="1200" baseline="0">
                <a:solidFill>
                  <a:schemeClr val="tx2"/>
                </a:solidFill>
                <a:latin typeface="+mn-lt"/>
                <a:ea typeface="+mn-ea"/>
                <a:cs typeface="+mn-cs"/>
              </a:defRPr>
            </a:lvl6pPr>
            <a:lvl7pPr marL="3199440" indent="-383933" algn="l" defTabSz="914126"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7pPr>
            <a:lvl8pPr marL="3656503" indent="-383933" algn="l" defTabSz="914126" rtl="0" eaLnBrk="1" latinLnBrk="0" hangingPunct="1">
              <a:lnSpc>
                <a:spcPct val="94000"/>
              </a:lnSpc>
              <a:spcBef>
                <a:spcPts val="500"/>
              </a:spcBef>
              <a:spcAft>
                <a:spcPts val="200"/>
              </a:spcAft>
              <a:buFont typeface="Franklin Gothic Book" panose="020B0503020102020204" pitchFamily="34" charset="0"/>
              <a:buChar char="–"/>
              <a:defRPr sz="1400" i="1" kern="1200" baseline="0">
                <a:solidFill>
                  <a:schemeClr val="tx2"/>
                </a:solidFill>
                <a:latin typeface="+mn-lt"/>
                <a:ea typeface="+mn-ea"/>
                <a:cs typeface="+mn-cs"/>
              </a:defRPr>
            </a:lvl8pPr>
            <a:lvl9pPr marL="4113566" indent="-383933" algn="l" defTabSz="914126"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9pPr>
          </a:lstStyle>
          <a:p>
            <a:pPr marL="0" indent="0">
              <a:buFont typeface="Franklin Gothic Book" panose="020B0503020102020204" pitchFamily="34" charset="0"/>
              <a:buNone/>
            </a:pPr>
            <a:r>
              <a:rPr lang="it-IT" sz="2200" dirty="0">
                <a:effectLst/>
                <a:latin typeface="Calibri" panose="020F0502020204030204" pitchFamily="34" charset="0"/>
                <a:ea typeface="Calibri" panose="020F0502020204030204" pitchFamily="34" charset="0"/>
                <a:cs typeface="Times New Roman" panose="02020603050405020304" pitchFamily="18" charset="0"/>
              </a:rPr>
              <a:t>Il concetto di competenza culturale si sovrappone a diversi altri concetti, relativi all’erogazione di un'assistenza adeguata e di alta qualità:</a:t>
            </a:r>
            <a:endParaRPr lang="en-GB" sz="2200" dirty="0"/>
          </a:p>
        </p:txBody>
      </p:sp>
      <p:graphicFrame>
        <p:nvGraphicFramePr>
          <p:cNvPr id="5" name="Diagram 4">
            <a:extLst>
              <a:ext uri="{FF2B5EF4-FFF2-40B4-BE49-F238E27FC236}">
                <a16:creationId xmlns:a16="http://schemas.microsoft.com/office/drawing/2014/main" xmlns="" id="{317D0734-2E02-4C61-BAA7-CFEE2592A150}"/>
              </a:ext>
            </a:extLst>
          </p:cNvPr>
          <p:cNvGraphicFramePr/>
          <p:nvPr>
            <p:extLst>
              <p:ext uri="{D42A27DB-BD31-4B8C-83A1-F6EECF244321}">
                <p14:modId xmlns:p14="http://schemas.microsoft.com/office/powerpoint/2010/main" val="888902937"/>
              </p:ext>
            </p:extLst>
          </p:nvPr>
        </p:nvGraphicFramePr>
        <p:xfrm>
          <a:off x="4582244" y="1328002"/>
          <a:ext cx="6787755" cy="476529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8128218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C014DD1E-5D91-48A3-AD6D-45FBA980D106}" type="slidenum">
              <a:rPr lang="en-GB" smtClean="0"/>
              <a:t>26</a:t>
            </a:fld>
            <a:endParaRPr lang="en-GB"/>
          </a:p>
        </p:txBody>
      </p:sp>
      <p:sp>
        <p:nvSpPr>
          <p:cNvPr id="4" name="Title 1">
            <a:extLst>
              <a:ext uri="{FF2B5EF4-FFF2-40B4-BE49-F238E27FC236}">
                <a16:creationId xmlns:a16="http://schemas.microsoft.com/office/drawing/2014/main" xmlns="" id="{F9CAC85F-9CC3-4028-8264-C5189726ACB6}"/>
              </a:ext>
            </a:extLst>
          </p:cNvPr>
          <p:cNvSpPr txBox="1">
            <a:spLocks/>
          </p:cNvSpPr>
          <p:nvPr/>
        </p:nvSpPr>
        <p:spPr>
          <a:xfrm>
            <a:off x="1413892" y="476672"/>
            <a:ext cx="9598700" cy="1485900"/>
          </a:xfrm>
          <a:prstGeom prst="rect">
            <a:avLst/>
          </a:prstGeom>
        </p:spPr>
        <p:txBody>
          <a:bodyPr/>
          <a:lstStyle>
            <a:lvl1pPr algn="l" defTabSz="914126" rtl="0" eaLnBrk="1" latinLnBrk="0" hangingPunct="1">
              <a:lnSpc>
                <a:spcPct val="89000"/>
              </a:lnSpc>
              <a:spcBef>
                <a:spcPct val="0"/>
              </a:spcBef>
              <a:buNone/>
              <a:defRPr sz="4399" kern="1200" baseline="0">
                <a:solidFill>
                  <a:schemeClr val="tx2"/>
                </a:solidFill>
                <a:latin typeface="+mj-lt"/>
                <a:ea typeface="+mj-ea"/>
                <a:cs typeface="+mj-cs"/>
              </a:defRPr>
            </a:lvl1pPr>
          </a:lstStyle>
          <a:p>
            <a:r>
              <a:rPr lang="it-IT" dirty="0"/>
              <a:t>Il contesto clinico: cultura e salute mentale</a:t>
            </a:r>
            <a:endParaRPr lang="en-GB" dirty="0"/>
          </a:p>
        </p:txBody>
      </p:sp>
      <p:graphicFrame>
        <p:nvGraphicFramePr>
          <p:cNvPr id="9" name="Diagram 8">
            <a:extLst>
              <a:ext uri="{FF2B5EF4-FFF2-40B4-BE49-F238E27FC236}">
                <a16:creationId xmlns:a16="http://schemas.microsoft.com/office/drawing/2014/main" xmlns="" id="{EFE86C84-40D8-4725-99FD-FAAEDB6ED097}"/>
              </a:ext>
            </a:extLst>
          </p:cNvPr>
          <p:cNvGraphicFramePr/>
          <p:nvPr>
            <p:extLst>
              <p:ext uri="{D42A27DB-BD31-4B8C-83A1-F6EECF244321}">
                <p14:modId xmlns:p14="http://schemas.microsoft.com/office/powerpoint/2010/main" val="3171613142"/>
              </p:ext>
            </p:extLst>
          </p:nvPr>
        </p:nvGraphicFramePr>
        <p:xfrm>
          <a:off x="1754256" y="2060848"/>
          <a:ext cx="10028788" cy="3600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460589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C014DD1E-5D91-48A3-AD6D-45FBA980D106}" type="slidenum">
              <a:rPr lang="en-GB" smtClean="0"/>
              <a:t>27</a:t>
            </a:fld>
            <a:endParaRPr lang="en-GB"/>
          </a:p>
        </p:txBody>
      </p:sp>
      <p:sp>
        <p:nvSpPr>
          <p:cNvPr id="4" name="Title 1">
            <a:extLst>
              <a:ext uri="{FF2B5EF4-FFF2-40B4-BE49-F238E27FC236}">
                <a16:creationId xmlns:a16="http://schemas.microsoft.com/office/drawing/2014/main" xmlns="" id="{F9CAC85F-9CC3-4028-8264-C5189726ACB6}"/>
              </a:ext>
            </a:extLst>
          </p:cNvPr>
          <p:cNvSpPr txBox="1">
            <a:spLocks/>
          </p:cNvSpPr>
          <p:nvPr/>
        </p:nvSpPr>
        <p:spPr>
          <a:xfrm>
            <a:off x="1413892" y="620688"/>
            <a:ext cx="9937104" cy="1152128"/>
          </a:xfrm>
          <a:prstGeom prst="rect">
            <a:avLst/>
          </a:prstGeom>
        </p:spPr>
        <p:txBody>
          <a:bodyPr/>
          <a:lstStyle>
            <a:lvl1pPr algn="l" defTabSz="914126" rtl="0" eaLnBrk="1" latinLnBrk="0" hangingPunct="1">
              <a:lnSpc>
                <a:spcPct val="89000"/>
              </a:lnSpc>
              <a:spcBef>
                <a:spcPct val="0"/>
              </a:spcBef>
              <a:buNone/>
              <a:defRPr sz="4399" kern="1200" baseline="0">
                <a:solidFill>
                  <a:schemeClr val="tx2"/>
                </a:solidFill>
                <a:latin typeface="+mj-lt"/>
                <a:ea typeface="+mj-ea"/>
                <a:cs typeface="+mj-cs"/>
              </a:defRPr>
            </a:lvl1pPr>
          </a:lstStyle>
          <a:p>
            <a:r>
              <a:rPr lang="it-IT" dirty="0"/>
              <a:t>Diverse interpretazioni di salute mentale</a:t>
            </a:r>
            <a:endParaRPr lang="en-GB" dirty="0"/>
          </a:p>
        </p:txBody>
      </p:sp>
      <p:sp>
        <p:nvSpPr>
          <p:cNvPr id="8" name="Rectangle: Rounded Corners 7">
            <a:extLst>
              <a:ext uri="{FF2B5EF4-FFF2-40B4-BE49-F238E27FC236}">
                <a16:creationId xmlns:a16="http://schemas.microsoft.com/office/drawing/2014/main" xmlns="" id="{940F5824-2FAF-49B3-9E57-A5A4A22AFB65}"/>
              </a:ext>
            </a:extLst>
          </p:cNvPr>
          <p:cNvSpPr/>
          <p:nvPr/>
        </p:nvSpPr>
        <p:spPr>
          <a:xfrm>
            <a:off x="6598468" y="3458322"/>
            <a:ext cx="4320480" cy="936104"/>
          </a:xfrm>
          <a:prstGeom prst="roundRect">
            <a:avLst/>
          </a:prstGeom>
          <a:solidFill>
            <a:schemeClr val="accent3">
              <a:lumMod val="20000"/>
              <a:lumOff val="80000"/>
            </a:schemeClr>
          </a:solidFill>
          <a:ln>
            <a:solidFill>
              <a:schemeClr val="bg2">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it-IT" sz="1600" dirty="0">
                <a:solidFill>
                  <a:srgbClr val="004680"/>
                </a:solidFill>
                <a:latin typeface="Calibri"/>
              </a:rPr>
              <a:t>Modelli di ricerca di aiuto: dove gli individui vanno a cercare aiuto e per quali problemi. </a:t>
            </a:r>
            <a:endParaRPr lang="en-GB" sz="1600" dirty="0">
              <a:solidFill>
                <a:srgbClr val="004680"/>
              </a:solidFill>
              <a:latin typeface="Calibri"/>
            </a:endParaRPr>
          </a:p>
        </p:txBody>
      </p:sp>
      <p:sp>
        <p:nvSpPr>
          <p:cNvPr id="9" name="Rectangle: Rounded Corners 8">
            <a:extLst>
              <a:ext uri="{FF2B5EF4-FFF2-40B4-BE49-F238E27FC236}">
                <a16:creationId xmlns:a16="http://schemas.microsoft.com/office/drawing/2014/main" xmlns="" id="{C861BE4F-817A-45DF-84A3-C225BDC03F5F}"/>
              </a:ext>
            </a:extLst>
          </p:cNvPr>
          <p:cNvSpPr/>
          <p:nvPr/>
        </p:nvSpPr>
        <p:spPr>
          <a:xfrm>
            <a:off x="1785190" y="1916832"/>
            <a:ext cx="4320480" cy="1384340"/>
          </a:xfrm>
          <a:prstGeom prst="roundRect">
            <a:avLst/>
          </a:prstGeom>
          <a:solidFill>
            <a:schemeClr val="accent3">
              <a:lumMod val="20000"/>
              <a:lumOff val="80000"/>
            </a:schemeClr>
          </a:solidFill>
          <a:ln>
            <a:solidFill>
              <a:schemeClr val="bg2">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it-IT" sz="1600" dirty="0">
                <a:solidFill>
                  <a:srgbClr val="004680"/>
                </a:solidFill>
                <a:latin typeface="Calibri"/>
              </a:rPr>
              <a:t>Causalità e modelli esplicativi per problemi mentali e psicosociali: come le persone spiegano la causa della malattia mentale, per esempio se è originata da virus, stregoneria, eventi traumatici, destino, ecc. </a:t>
            </a:r>
            <a:endParaRPr lang="en-GB" sz="1600" dirty="0">
              <a:solidFill>
                <a:srgbClr val="004680"/>
              </a:solidFill>
              <a:latin typeface="Calibri"/>
            </a:endParaRPr>
          </a:p>
        </p:txBody>
      </p:sp>
      <p:sp>
        <p:nvSpPr>
          <p:cNvPr id="11" name="Rectangle: Rounded Corners 10">
            <a:extLst>
              <a:ext uri="{FF2B5EF4-FFF2-40B4-BE49-F238E27FC236}">
                <a16:creationId xmlns:a16="http://schemas.microsoft.com/office/drawing/2014/main" xmlns="" id="{A3661D02-9364-4FD0-95C1-E39829F4D8AC}"/>
              </a:ext>
            </a:extLst>
          </p:cNvPr>
          <p:cNvSpPr/>
          <p:nvPr/>
        </p:nvSpPr>
        <p:spPr>
          <a:xfrm>
            <a:off x="1773932" y="3458322"/>
            <a:ext cx="4320480" cy="936104"/>
          </a:xfrm>
          <a:prstGeom prst="roundRect">
            <a:avLst/>
          </a:prstGeom>
          <a:solidFill>
            <a:schemeClr val="accent3">
              <a:lumMod val="20000"/>
              <a:lumOff val="80000"/>
            </a:schemeClr>
          </a:solidFill>
          <a:ln>
            <a:solidFill>
              <a:schemeClr val="bg2">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it-IT" sz="1600" dirty="0">
                <a:solidFill>
                  <a:srgbClr val="004680"/>
                </a:solidFill>
                <a:latin typeface="Calibri"/>
              </a:rPr>
              <a:t>Concetti di sé come persona e relazione tra corpo, mente e anima: come gli individui vedono sé stessi.</a:t>
            </a:r>
            <a:endParaRPr lang="en-GB" sz="1600" dirty="0">
              <a:solidFill>
                <a:srgbClr val="004680"/>
              </a:solidFill>
              <a:latin typeface="Calibri"/>
            </a:endParaRPr>
          </a:p>
        </p:txBody>
      </p:sp>
      <p:sp>
        <p:nvSpPr>
          <p:cNvPr id="12" name="Rectangle: Rounded Corners 11">
            <a:extLst>
              <a:ext uri="{FF2B5EF4-FFF2-40B4-BE49-F238E27FC236}">
                <a16:creationId xmlns:a16="http://schemas.microsoft.com/office/drawing/2014/main" xmlns="" id="{CB5E2614-AF0D-4DEA-9D85-AAD842952137}"/>
              </a:ext>
            </a:extLst>
          </p:cNvPr>
          <p:cNvSpPr/>
          <p:nvPr/>
        </p:nvSpPr>
        <p:spPr>
          <a:xfrm>
            <a:off x="6587211" y="1916832"/>
            <a:ext cx="4320480" cy="1384340"/>
          </a:xfrm>
          <a:prstGeom prst="roundRect">
            <a:avLst/>
          </a:prstGeom>
          <a:solidFill>
            <a:schemeClr val="accent3">
              <a:lumMod val="20000"/>
              <a:lumOff val="80000"/>
            </a:schemeClr>
          </a:solidFill>
          <a:ln>
            <a:solidFill>
              <a:schemeClr val="bg2">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it-IT" sz="1600" dirty="0">
                <a:solidFill>
                  <a:srgbClr val="004680"/>
                </a:solidFill>
                <a:latin typeface="Calibri"/>
              </a:rPr>
              <a:t>Espressioni di disagio e diagnosi: come le persone esprimono i sintomi e come li diagnosticano nel loro contesto sociale.</a:t>
            </a:r>
            <a:endParaRPr lang="en-GB" sz="1600" dirty="0">
              <a:solidFill>
                <a:srgbClr val="004680"/>
              </a:solidFill>
              <a:latin typeface="Calibri"/>
            </a:endParaRPr>
          </a:p>
        </p:txBody>
      </p:sp>
      <p:sp>
        <p:nvSpPr>
          <p:cNvPr id="13" name="Rectangle: Rounded Corners 12">
            <a:extLst>
              <a:ext uri="{FF2B5EF4-FFF2-40B4-BE49-F238E27FC236}">
                <a16:creationId xmlns:a16="http://schemas.microsoft.com/office/drawing/2014/main" xmlns="" id="{34D35AC0-14D9-46F5-87EE-0E5955ADF5DB}"/>
              </a:ext>
            </a:extLst>
          </p:cNvPr>
          <p:cNvSpPr/>
          <p:nvPr/>
        </p:nvSpPr>
        <p:spPr>
          <a:xfrm>
            <a:off x="1805475" y="4632298"/>
            <a:ext cx="4297964" cy="936104"/>
          </a:xfrm>
          <a:prstGeom prst="roundRect">
            <a:avLst/>
          </a:prstGeom>
          <a:solidFill>
            <a:schemeClr val="accent3">
              <a:lumMod val="20000"/>
              <a:lumOff val="80000"/>
            </a:schemeClr>
          </a:solidFill>
          <a:ln>
            <a:solidFill>
              <a:schemeClr val="bg2">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it-IT" sz="1600" dirty="0">
                <a:solidFill>
                  <a:srgbClr val="004680"/>
                </a:solidFill>
                <a:latin typeface="Calibri"/>
              </a:rPr>
              <a:t>Stigmatizzazione della malattia mentale: in che misura le persone stigmatizzano la salute e la malattia mentale. </a:t>
            </a:r>
            <a:endParaRPr lang="en-GB" sz="1600" dirty="0">
              <a:solidFill>
                <a:srgbClr val="004680"/>
              </a:solidFill>
              <a:latin typeface="Calibri"/>
            </a:endParaRPr>
          </a:p>
        </p:txBody>
      </p:sp>
      <p:sp>
        <p:nvSpPr>
          <p:cNvPr id="14" name="Rectangle: Rounded Corners 13">
            <a:extLst>
              <a:ext uri="{FF2B5EF4-FFF2-40B4-BE49-F238E27FC236}">
                <a16:creationId xmlns:a16="http://schemas.microsoft.com/office/drawing/2014/main" xmlns="" id="{DACA532D-B495-42C3-83B6-C8D4B436BD5F}"/>
              </a:ext>
            </a:extLst>
          </p:cNvPr>
          <p:cNvSpPr/>
          <p:nvPr/>
        </p:nvSpPr>
        <p:spPr>
          <a:xfrm>
            <a:off x="6598468" y="4632298"/>
            <a:ext cx="4342994" cy="936104"/>
          </a:xfrm>
          <a:prstGeom prst="roundRect">
            <a:avLst/>
          </a:prstGeom>
          <a:solidFill>
            <a:schemeClr val="accent3">
              <a:lumMod val="20000"/>
              <a:lumOff val="80000"/>
            </a:schemeClr>
          </a:solidFill>
          <a:ln>
            <a:solidFill>
              <a:schemeClr val="bg2">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it-IT" sz="1600" dirty="0">
                <a:solidFill>
                  <a:srgbClr val="004680"/>
                </a:solidFill>
                <a:latin typeface="Calibri"/>
              </a:rPr>
              <a:t>Sistemi di salute mentale: come sono costruiti nei vari Paesi e quali ruoli gli individui attribuiscono loro.</a:t>
            </a:r>
            <a:endParaRPr lang="en-GB" sz="1600" dirty="0">
              <a:solidFill>
                <a:srgbClr val="004680"/>
              </a:solidFill>
              <a:latin typeface="Calibri"/>
            </a:endParaRPr>
          </a:p>
        </p:txBody>
      </p:sp>
    </p:spTree>
    <p:extLst>
      <p:ext uri="{BB962C8B-B14F-4D97-AF65-F5344CB8AC3E}">
        <p14:creationId xmlns:p14="http://schemas.microsoft.com/office/powerpoint/2010/main" val="42692977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C014DD1E-5D91-48A3-AD6D-45FBA980D106}" type="slidenum">
              <a:rPr lang="en-GB" smtClean="0"/>
              <a:t>28</a:t>
            </a:fld>
            <a:endParaRPr lang="en-GB"/>
          </a:p>
        </p:txBody>
      </p:sp>
      <p:sp>
        <p:nvSpPr>
          <p:cNvPr id="4" name="Title 1">
            <a:extLst>
              <a:ext uri="{FF2B5EF4-FFF2-40B4-BE49-F238E27FC236}">
                <a16:creationId xmlns:a16="http://schemas.microsoft.com/office/drawing/2014/main" xmlns="" id="{F9CAC85F-9CC3-4028-8264-C5189726ACB6}"/>
              </a:ext>
            </a:extLst>
          </p:cNvPr>
          <p:cNvSpPr txBox="1">
            <a:spLocks/>
          </p:cNvSpPr>
          <p:nvPr/>
        </p:nvSpPr>
        <p:spPr>
          <a:xfrm>
            <a:off x="1413892" y="476672"/>
            <a:ext cx="9598700" cy="1485900"/>
          </a:xfrm>
          <a:prstGeom prst="rect">
            <a:avLst/>
          </a:prstGeom>
        </p:spPr>
        <p:txBody>
          <a:bodyPr/>
          <a:lstStyle>
            <a:lvl1pPr algn="l" defTabSz="914126" rtl="0" eaLnBrk="1" latinLnBrk="0" hangingPunct="1">
              <a:lnSpc>
                <a:spcPct val="89000"/>
              </a:lnSpc>
              <a:spcBef>
                <a:spcPct val="0"/>
              </a:spcBef>
              <a:buNone/>
              <a:defRPr sz="4399" kern="1200" baseline="0">
                <a:solidFill>
                  <a:schemeClr val="tx2"/>
                </a:solidFill>
                <a:latin typeface="+mj-lt"/>
                <a:ea typeface="+mj-ea"/>
                <a:cs typeface="+mj-cs"/>
              </a:defRPr>
            </a:lvl1pPr>
          </a:lstStyle>
          <a:p>
            <a:r>
              <a:rPr lang="it-IT" dirty="0"/>
              <a:t>Fattori che influenzano la percezione della salute mentale</a:t>
            </a:r>
            <a:endParaRPr lang="en-GB" dirty="0"/>
          </a:p>
        </p:txBody>
      </p:sp>
      <p:pic>
        <p:nvPicPr>
          <p:cNvPr id="5" name="Picture 4">
            <a:extLst>
              <a:ext uri="{FF2B5EF4-FFF2-40B4-BE49-F238E27FC236}">
                <a16:creationId xmlns:a16="http://schemas.microsoft.com/office/drawing/2014/main" xmlns="" id="{A8E77B9D-0381-4E7E-999F-CC63E516D0E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413892" y="1982550"/>
            <a:ext cx="2880320" cy="4320845"/>
          </a:xfrm>
          <a:prstGeom prst="rect">
            <a:avLst/>
          </a:prstGeom>
        </p:spPr>
      </p:pic>
      <p:sp>
        <p:nvSpPr>
          <p:cNvPr id="8" name="Rectangle: Rounded Corners 7">
            <a:extLst>
              <a:ext uri="{FF2B5EF4-FFF2-40B4-BE49-F238E27FC236}">
                <a16:creationId xmlns:a16="http://schemas.microsoft.com/office/drawing/2014/main" xmlns="" id="{940F5824-2FAF-49B3-9E57-A5A4A22AFB65}"/>
              </a:ext>
            </a:extLst>
          </p:cNvPr>
          <p:cNvSpPr/>
          <p:nvPr/>
        </p:nvSpPr>
        <p:spPr>
          <a:xfrm>
            <a:off x="5308629" y="1962572"/>
            <a:ext cx="5178268" cy="936104"/>
          </a:xfrm>
          <a:prstGeom prst="roundRect">
            <a:avLst/>
          </a:prstGeom>
          <a:solidFill>
            <a:schemeClr val="accent3">
              <a:lumMod val="20000"/>
              <a:lumOff val="80000"/>
            </a:schemeClr>
          </a:solidFill>
          <a:ln>
            <a:solidFill>
              <a:schemeClr val="bg2">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it-IT" sz="1600" dirty="0">
                <a:solidFill>
                  <a:srgbClr val="004680"/>
                </a:solidFill>
                <a:latin typeface="Calibri"/>
              </a:rPr>
              <a:t>Fattori individuali: identità sociale, razza, etnia, cultura, religione, classe sociale ecc. </a:t>
            </a:r>
            <a:endParaRPr lang="en-GB" sz="1600" dirty="0">
              <a:solidFill>
                <a:srgbClr val="004680"/>
              </a:solidFill>
              <a:latin typeface="Calibri"/>
            </a:endParaRPr>
          </a:p>
        </p:txBody>
      </p:sp>
      <p:sp>
        <p:nvSpPr>
          <p:cNvPr id="9" name="Rectangle: Rounded Corners 8">
            <a:extLst>
              <a:ext uri="{FF2B5EF4-FFF2-40B4-BE49-F238E27FC236}">
                <a16:creationId xmlns:a16="http://schemas.microsoft.com/office/drawing/2014/main" xmlns="" id="{C861BE4F-817A-45DF-84A3-C225BDC03F5F}"/>
              </a:ext>
            </a:extLst>
          </p:cNvPr>
          <p:cNvSpPr/>
          <p:nvPr/>
        </p:nvSpPr>
        <p:spPr>
          <a:xfrm>
            <a:off x="5308629" y="4105018"/>
            <a:ext cx="5178270" cy="936104"/>
          </a:xfrm>
          <a:prstGeom prst="roundRect">
            <a:avLst/>
          </a:prstGeom>
          <a:solidFill>
            <a:schemeClr val="accent3">
              <a:lumMod val="20000"/>
              <a:lumOff val="80000"/>
            </a:schemeClr>
          </a:solidFill>
          <a:ln>
            <a:solidFill>
              <a:schemeClr val="bg2">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it-IT" sz="1600" dirty="0">
                <a:solidFill>
                  <a:srgbClr val="004680"/>
                </a:solidFill>
                <a:latin typeface="Calibri"/>
              </a:rPr>
              <a:t>Fattori sociali: povertà, istruzione, esperienze di eventi traumatici, violenza, migrazione, stigma ecc. </a:t>
            </a:r>
            <a:endParaRPr lang="en-GB" sz="1600" dirty="0">
              <a:solidFill>
                <a:srgbClr val="004680"/>
              </a:solidFill>
              <a:latin typeface="Calibri"/>
            </a:endParaRPr>
          </a:p>
        </p:txBody>
      </p:sp>
      <p:sp>
        <p:nvSpPr>
          <p:cNvPr id="10" name="Rectangle: Rounded Corners 9">
            <a:extLst>
              <a:ext uri="{FF2B5EF4-FFF2-40B4-BE49-F238E27FC236}">
                <a16:creationId xmlns:a16="http://schemas.microsoft.com/office/drawing/2014/main" xmlns="" id="{A805E855-389B-44BE-8D4A-A933701A92DD}"/>
              </a:ext>
            </a:extLst>
          </p:cNvPr>
          <p:cNvSpPr/>
          <p:nvPr/>
        </p:nvSpPr>
        <p:spPr>
          <a:xfrm>
            <a:off x="5308628" y="3023221"/>
            <a:ext cx="5178269" cy="936104"/>
          </a:xfrm>
          <a:prstGeom prst="roundRect">
            <a:avLst/>
          </a:prstGeom>
          <a:solidFill>
            <a:schemeClr val="accent3">
              <a:lumMod val="20000"/>
              <a:lumOff val="80000"/>
            </a:schemeClr>
          </a:solidFill>
          <a:ln>
            <a:solidFill>
              <a:schemeClr val="bg2">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it-IT" sz="1600" dirty="0">
                <a:solidFill>
                  <a:srgbClr val="004680"/>
                </a:solidFill>
                <a:latin typeface="Calibri"/>
              </a:rPr>
              <a:t>Fattori familiari: ambiente familiare, solidale, positivo, problematico, abusivo, ecc.</a:t>
            </a:r>
            <a:endParaRPr lang="en-GB" sz="1600" dirty="0">
              <a:solidFill>
                <a:srgbClr val="004680"/>
              </a:solidFill>
              <a:latin typeface="Calibri"/>
            </a:endParaRPr>
          </a:p>
        </p:txBody>
      </p:sp>
      <p:sp>
        <p:nvSpPr>
          <p:cNvPr id="11" name="Rectangle: Rounded Corners 10">
            <a:extLst>
              <a:ext uri="{FF2B5EF4-FFF2-40B4-BE49-F238E27FC236}">
                <a16:creationId xmlns:a16="http://schemas.microsoft.com/office/drawing/2014/main" xmlns="" id="{C19899C2-DDC4-42AF-85BD-56954AFA9C76}"/>
              </a:ext>
            </a:extLst>
          </p:cNvPr>
          <p:cNvSpPr/>
          <p:nvPr/>
        </p:nvSpPr>
        <p:spPr>
          <a:xfrm>
            <a:off x="5308628" y="5186815"/>
            <a:ext cx="5178271" cy="936104"/>
          </a:xfrm>
          <a:prstGeom prst="roundRect">
            <a:avLst/>
          </a:prstGeom>
          <a:solidFill>
            <a:schemeClr val="accent3">
              <a:lumMod val="20000"/>
              <a:lumOff val="80000"/>
            </a:schemeClr>
          </a:solidFill>
          <a:ln>
            <a:solidFill>
              <a:schemeClr val="bg2">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it-IT" sz="1600" dirty="0">
                <a:solidFill>
                  <a:srgbClr val="004680"/>
                </a:solidFill>
                <a:latin typeface="Calibri"/>
              </a:rPr>
              <a:t>Fattori </a:t>
            </a:r>
            <a:r>
              <a:rPr lang="it-IT" sz="1600" dirty="0" err="1">
                <a:solidFill>
                  <a:srgbClr val="004680"/>
                </a:solidFill>
                <a:latin typeface="Calibri"/>
              </a:rPr>
              <a:t>ambientali:l'ambiente</a:t>
            </a:r>
            <a:r>
              <a:rPr lang="it-IT" sz="1600" dirty="0">
                <a:solidFill>
                  <a:srgbClr val="004680"/>
                </a:solidFill>
                <a:latin typeface="Calibri"/>
              </a:rPr>
              <a:t> sociale più ampio dell'individuo, per esempio la società, la comunità, il sistema sanitario, ecc.</a:t>
            </a:r>
            <a:endParaRPr lang="en-GB" sz="1600" dirty="0">
              <a:solidFill>
                <a:srgbClr val="004680"/>
              </a:solidFill>
              <a:latin typeface="Calibri"/>
            </a:endParaRPr>
          </a:p>
        </p:txBody>
      </p:sp>
    </p:spTree>
    <p:extLst>
      <p:ext uri="{BB962C8B-B14F-4D97-AF65-F5344CB8AC3E}">
        <p14:creationId xmlns:p14="http://schemas.microsoft.com/office/powerpoint/2010/main" val="825669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C014DD1E-5D91-48A3-AD6D-45FBA980D106}" type="slidenum">
              <a:rPr lang="en-GB" smtClean="0"/>
              <a:t>29</a:t>
            </a:fld>
            <a:endParaRPr lang="en-GB"/>
          </a:p>
        </p:txBody>
      </p:sp>
      <p:sp>
        <p:nvSpPr>
          <p:cNvPr id="4" name="Title 1">
            <a:extLst>
              <a:ext uri="{FF2B5EF4-FFF2-40B4-BE49-F238E27FC236}">
                <a16:creationId xmlns:a16="http://schemas.microsoft.com/office/drawing/2014/main" xmlns="" id="{F9CAC85F-9CC3-4028-8264-C5189726ACB6}"/>
              </a:ext>
            </a:extLst>
          </p:cNvPr>
          <p:cNvSpPr txBox="1">
            <a:spLocks/>
          </p:cNvSpPr>
          <p:nvPr/>
        </p:nvSpPr>
        <p:spPr>
          <a:xfrm>
            <a:off x="1413892" y="476672"/>
            <a:ext cx="9598700" cy="1485900"/>
          </a:xfrm>
          <a:prstGeom prst="rect">
            <a:avLst/>
          </a:prstGeom>
        </p:spPr>
        <p:txBody>
          <a:bodyPr lIns="91440" tIns="45720" rIns="91440" bIns="45720" anchor="t"/>
          <a:lstStyle>
            <a:lvl1pPr algn="l" defTabSz="914126" rtl="0" eaLnBrk="1" latinLnBrk="0" hangingPunct="1">
              <a:lnSpc>
                <a:spcPct val="89000"/>
              </a:lnSpc>
              <a:spcBef>
                <a:spcPct val="0"/>
              </a:spcBef>
              <a:buNone/>
              <a:defRPr sz="4399" kern="1200" baseline="0">
                <a:solidFill>
                  <a:schemeClr val="tx2"/>
                </a:solidFill>
                <a:latin typeface="+mj-lt"/>
                <a:ea typeface="+mj-ea"/>
                <a:cs typeface="+mj-cs"/>
              </a:defRPr>
            </a:lvl1pPr>
          </a:lstStyle>
          <a:p>
            <a:r>
              <a:rPr lang="it-IT" sz="4350" dirty="0"/>
              <a:t>Fattori che influenzano la percezione della salute mentale di un professionista</a:t>
            </a:r>
            <a:endParaRPr lang="en-GB" sz="4350" dirty="0"/>
          </a:p>
        </p:txBody>
      </p:sp>
      <p:sp>
        <p:nvSpPr>
          <p:cNvPr id="7" name="Content Placeholder 2">
            <a:extLst>
              <a:ext uri="{FF2B5EF4-FFF2-40B4-BE49-F238E27FC236}">
                <a16:creationId xmlns:a16="http://schemas.microsoft.com/office/drawing/2014/main" xmlns="" id="{891779CE-9E3F-46DE-8831-DAD2EAC460B1}"/>
              </a:ext>
            </a:extLst>
          </p:cNvPr>
          <p:cNvSpPr txBox="1">
            <a:spLocks/>
          </p:cNvSpPr>
          <p:nvPr/>
        </p:nvSpPr>
        <p:spPr>
          <a:xfrm>
            <a:off x="1371616" y="2114062"/>
            <a:ext cx="3138993" cy="2942828"/>
          </a:xfrm>
          <a:prstGeom prst="rect">
            <a:avLst/>
          </a:prstGeom>
        </p:spPr>
        <p:txBody>
          <a:bodyPr/>
          <a:lstStyle>
            <a:lvl1pPr marL="383933" indent="-383933" algn="l" defTabSz="914126" rtl="0" eaLnBrk="1" latinLnBrk="0" hangingPunct="1">
              <a:lnSpc>
                <a:spcPct val="94000"/>
              </a:lnSpc>
              <a:spcBef>
                <a:spcPts val="1000"/>
              </a:spcBef>
              <a:spcAft>
                <a:spcPts val="200"/>
              </a:spcAft>
              <a:buFont typeface="Franklin Gothic Book" panose="020B0503020102020204" pitchFamily="34" charset="0"/>
              <a:buChar char="■"/>
              <a:defRPr sz="1999" kern="1200" baseline="0">
                <a:solidFill>
                  <a:schemeClr val="tx2"/>
                </a:solidFill>
                <a:latin typeface="+mn-lt"/>
                <a:ea typeface="+mn-ea"/>
                <a:cs typeface="+mn-cs"/>
              </a:defRPr>
            </a:lvl1pPr>
            <a:lvl2pPr marL="914126" indent="-383933" algn="l" defTabSz="914126" rtl="0" eaLnBrk="1" latinLnBrk="0" hangingPunct="1">
              <a:lnSpc>
                <a:spcPct val="94000"/>
              </a:lnSpc>
              <a:spcBef>
                <a:spcPts val="500"/>
              </a:spcBef>
              <a:spcAft>
                <a:spcPts val="200"/>
              </a:spcAft>
              <a:buFont typeface="Franklin Gothic Book" panose="020B0503020102020204" pitchFamily="34" charset="0"/>
              <a:buChar char="–"/>
              <a:defRPr sz="1999" i="1" kern="1200" baseline="0">
                <a:solidFill>
                  <a:schemeClr val="tx2"/>
                </a:solidFill>
                <a:latin typeface="+mn-lt"/>
                <a:ea typeface="+mn-ea"/>
                <a:cs typeface="+mn-cs"/>
              </a:defRPr>
            </a:lvl2pPr>
            <a:lvl3pPr marL="1371189" indent="-383933" algn="l" defTabSz="914126" rtl="0" eaLnBrk="1" latinLnBrk="0" hangingPunct="1">
              <a:lnSpc>
                <a:spcPct val="94000"/>
              </a:lnSpc>
              <a:spcBef>
                <a:spcPts val="500"/>
              </a:spcBef>
              <a:spcAft>
                <a:spcPts val="200"/>
              </a:spcAft>
              <a:buFont typeface="Franklin Gothic Book" panose="020B0503020102020204" pitchFamily="34" charset="0"/>
              <a:buChar char="■"/>
              <a:defRPr sz="1799" kern="1200" baseline="0">
                <a:solidFill>
                  <a:schemeClr val="tx2"/>
                </a:solidFill>
                <a:latin typeface="+mn-lt"/>
                <a:ea typeface="+mn-ea"/>
                <a:cs typeface="+mn-cs"/>
              </a:defRPr>
            </a:lvl3pPr>
            <a:lvl4pPr marL="1828251" indent="-383933" algn="l" defTabSz="914126" rtl="0" eaLnBrk="1" latinLnBrk="0" hangingPunct="1">
              <a:lnSpc>
                <a:spcPct val="94000"/>
              </a:lnSpc>
              <a:spcBef>
                <a:spcPts val="500"/>
              </a:spcBef>
              <a:spcAft>
                <a:spcPts val="200"/>
              </a:spcAft>
              <a:buFont typeface="Franklin Gothic Book" panose="020B0503020102020204" pitchFamily="34" charset="0"/>
              <a:buChar char="–"/>
              <a:defRPr sz="1799" i="1" kern="1200" baseline="0">
                <a:solidFill>
                  <a:schemeClr val="tx2"/>
                </a:solidFill>
                <a:latin typeface="+mn-lt"/>
                <a:ea typeface="+mn-ea"/>
                <a:cs typeface="+mn-cs"/>
              </a:defRPr>
            </a:lvl4pPr>
            <a:lvl5pPr marL="2285314" indent="-383933" algn="l" defTabSz="914126" rtl="0" eaLnBrk="1" latinLnBrk="0" hangingPunct="1">
              <a:lnSpc>
                <a:spcPct val="94000"/>
              </a:lnSpc>
              <a:spcBef>
                <a:spcPts val="500"/>
              </a:spcBef>
              <a:spcAft>
                <a:spcPts val="200"/>
              </a:spcAft>
              <a:buFont typeface="Franklin Gothic Book" panose="020B0503020102020204" pitchFamily="34" charset="0"/>
              <a:buChar char="■"/>
              <a:defRPr sz="1600" kern="1200" baseline="0">
                <a:solidFill>
                  <a:schemeClr val="tx2"/>
                </a:solidFill>
                <a:latin typeface="+mn-lt"/>
                <a:ea typeface="+mn-ea"/>
                <a:cs typeface="+mn-cs"/>
              </a:defRPr>
            </a:lvl5pPr>
            <a:lvl6pPr marL="2742377" indent="-383933" algn="l" defTabSz="914126" rtl="0" eaLnBrk="1" latinLnBrk="0" hangingPunct="1">
              <a:lnSpc>
                <a:spcPct val="94000"/>
              </a:lnSpc>
              <a:spcBef>
                <a:spcPts val="500"/>
              </a:spcBef>
              <a:spcAft>
                <a:spcPts val="200"/>
              </a:spcAft>
              <a:buFont typeface="Franklin Gothic Book" panose="020B0503020102020204" pitchFamily="34" charset="0"/>
              <a:buChar char="–"/>
              <a:defRPr sz="1600" i="1" kern="1200" baseline="0">
                <a:solidFill>
                  <a:schemeClr val="tx2"/>
                </a:solidFill>
                <a:latin typeface="+mn-lt"/>
                <a:ea typeface="+mn-ea"/>
                <a:cs typeface="+mn-cs"/>
              </a:defRPr>
            </a:lvl6pPr>
            <a:lvl7pPr marL="3199440" indent="-383933" algn="l" defTabSz="914126"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7pPr>
            <a:lvl8pPr marL="3656503" indent="-383933" algn="l" defTabSz="914126" rtl="0" eaLnBrk="1" latinLnBrk="0" hangingPunct="1">
              <a:lnSpc>
                <a:spcPct val="94000"/>
              </a:lnSpc>
              <a:spcBef>
                <a:spcPts val="500"/>
              </a:spcBef>
              <a:spcAft>
                <a:spcPts val="200"/>
              </a:spcAft>
              <a:buFont typeface="Franklin Gothic Book" panose="020B0503020102020204" pitchFamily="34" charset="0"/>
              <a:buChar char="–"/>
              <a:defRPr sz="1400" i="1" kern="1200" baseline="0">
                <a:solidFill>
                  <a:schemeClr val="tx2"/>
                </a:solidFill>
                <a:latin typeface="+mn-lt"/>
                <a:ea typeface="+mn-ea"/>
                <a:cs typeface="+mn-cs"/>
              </a:defRPr>
            </a:lvl8pPr>
            <a:lvl9pPr marL="4113566" indent="-383933" algn="l" defTabSz="914126"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9pPr>
          </a:lstStyle>
          <a:p>
            <a:pPr marL="0" indent="0" algn="just">
              <a:buFont typeface="Franklin Gothic Book" panose="020B0503020102020204" pitchFamily="34" charset="0"/>
              <a:buNone/>
            </a:pPr>
            <a:endParaRPr lang="en-GB" dirty="0"/>
          </a:p>
        </p:txBody>
      </p:sp>
      <p:pic>
        <p:nvPicPr>
          <p:cNvPr id="5" name="Picture 4">
            <a:extLst>
              <a:ext uri="{FF2B5EF4-FFF2-40B4-BE49-F238E27FC236}">
                <a16:creationId xmlns:a16="http://schemas.microsoft.com/office/drawing/2014/main" xmlns="" id="{AE084C5B-F5F2-4150-AEB5-4CEF886DB2B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485900" y="2361828"/>
            <a:ext cx="2739751" cy="2942828"/>
          </a:xfrm>
          <a:prstGeom prst="rect">
            <a:avLst/>
          </a:prstGeom>
        </p:spPr>
      </p:pic>
      <p:sp>
        <p:nvSpPr>
          <p:cNvPr id="10" name="Rectangle: Rounded Corners 9">
            <a:extLst>
              <a:ext uri="{FF2B5EF4-FFF2-40B4-BE49-F238E27FC236}">
                <a16:creationId xmlns:a16="http://schemas.microsoft.com/office/drawing/2014/main" xmlns="" id="{3114483C-C082-40E8-8A65-CEDFE3A92C57}"/>
              </a:ext>
            </a:extLst>
          </p:cNvPr>
          <p:cNvSpPr/>
          <p:nvPr/>
        </p:nvSpPr>
        <p:spPr>
          <a:xfrm>
            <a:off x="5156229" y="2302763"/>
            <a:ext cx="4896544" cy="936104"/>
          </a:xfrm>
          <a:prstGeom prst="roundRect">
            <a:avLst/>
          </a:prstGeom>
          <a:solidFill>
            <a:schemeClr val="accent3">
              <a:lumMod val="20000"/>
              <a:lumOff val="80000"/>
            </a:schemeClr>
          </a:solidFill>
          <a:ln>
            <a:solidFill>
              <a:schemeClr val="bg2">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it-IT" sz="1600" dirty="0">
                <a:solidFill>
                  <a:srgbClr val="004680"/>
                </a:solidFill>
                <a:latin typeface="Calibri"/>
              </a:rPr>
              <a:t>I professionisti dell’assistenza sociosanitaria sono individui con biografie personali che determinano i loro punti di vista sulla salute mentale e sulla malattia. </a:t>
            </a:r>
            <a:endParaRPr lang="en-GB" sz="1600" dirty="0">
              <a:solidFill>
                <a:srgbClr val="004680"/>
              </a:solidFill>
              <a:latin typeface="Calibri"/>
            </a:endParaRPr>
          </a:p>
        </p:txBody>
      </p:sp>
      <p:sp>
        <p:nvSpPr>
          <p:cNvPr id="11" name="Rectangle: Rounded Corners 10">
            <a:extLst>
              <a:ext uri="{FF2B5EF4-FFF2-40B4-BE49-F238E27FC236}">
                <a16:creationId xmlns:a16="http://schemas.microsoft.com/office/drawing/2014/main" xmlns="" id="{5DECBB1C-AA6E-4A26-8784-F83324BBC690}"/>
              </a:ext>
            </a:extLst>
          </p:cNvPr>
          <p:cNvSpPr/>
          <p:nvPr/>
        </p:nvSpPr>
        <p:spPr>
          <a:xfrm>
            <a:off x="5166692" y="3352124"/>
            <a:ext cx="4896544" cy="936104"/>
          </a:xfrm>
          <a:prstGeom prst="roundRect">
            <a:avLst/>
          </a:prstGeom>
          <a:solidFill>
            <a:schemeClr val="accent3">
              <a:lumMod val="20000"/>
              <a:lumOff val="80000"/>
            </a:schemeClr>
          </a:solidFill>
          <a:ln>
            <a:solidFill>
              <a:schemeClr val="bg2">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en-US" sz="1600" dirty="0">
              <a:solidFill>
                <a:srgbClr val="004680"/>
              </a:solidFill>
            </a:endParaRPr>
          </a:p>
          <a:p>
            <a:r>
              <a:rPr lang="it-IT" sz="1600" dirty="0">
                <a:solidFill>
                  <a:srgbClr val="004680"/>
                </a:solidFill>
              </a:rPr>
              <a:t>Cultura professionale: si può dire che un gruppo di professionisti abbia una "cultura", ossia dispone di un insieme condiviso di credenze, norme e valori. </a:t>
            </a:r>
            <a:endParaRPr lang="en-GB" sz="1600" dirty="0">
              <a:solidFill>
                <a:srgbClr val="004680"/>
              </a:solidFill>
              <a:latin typeface="Calibri"/>
            </a:endParaRPr>
          </a:p>
        </p:txBody>
      </p:sp>
      <p:sp>
        <p:nvSpPr>
          <p:cNvPr id="12" name="Rectangle: Rounded Corners 11">
            <a:extLst>
              <a:ext uri="{FF2B5EF4-FFF2-40B4-BE49-F238E27FC236}">
                <a16:creationId xmlns:a16="http://schemas.microsoft.com/office/drawing/2014/main" xmlns="" id="{8A4024FE-B239-40BE-AB8D-EC25060F44B0}"/>
              </a:ext>
            </a:extLst>
          </p:cNvPr>
          <p:cNvSpPr/>
          <p:nvPr/>
        </p:nvSpPr>
        <p:spPr>
          <a:xfrm>
            <a:off x="5166692" y="4427377"/>
            <a:ext cx="4896544" cy="936104"/>
          </a:xfrm>
          <a:prstGeom prst="roundRect">
            <a:avLst/>
          </a:prstGeom>
          <a:solidFill>
            <a:schemeClr val="accent3">
              <a:lumMod val="20000"/>
              <a:lumOff val="80000"/>
            </a:schemeClr>
          </a:solidFill>
          <a:ln>
            <a:solidFill>
              <a:schemeClr val="bg2">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it-IT" sz="1600" dirty="0">
                <a:solidFill>
                  <a:srgbClr val="004680"/>
                </a:solidFill>
                <a:latin typeface="Calibri"/>
              </a:rPr>
              <a:t>Esistono pregiudizi clinici e stereotipi sulle minoranze etniche e razziali.</a:t>
            </a:r>
            <a:endParaRPr lang="en-GB" sz="1600" dirty="0">
              <a:solidFill>
                <a:srgbClr val="004680"/>
              </a:solidFill>
              <a:latin typeface="Calibri"/>
            </a:endParaRPr>
          </a:p>
        </p:txBody>
      </p:sp>
      <p:pic>
        <p:nvPicPr>
          <p:cNvPr id="3" name="Picture 2">
            <a:extLst>
              <a:ext uri="{FF2B5EF4-FFF2-40B4-BE49-F238E27FC236}">
                <a16:creationId xmlns:a16="http://schemas.microsoft.com/office/drawing/2014/main" xmlns="" id="{5FA483F4-0431-4E5B-9108-8DAC9C669F4F}"/>
              </a:ext>
            </a:extLst>
          </p:cNvPr>
          <p:cNvPicPr>
            <a:picLocks noChangeAspect="1"/>
          </p:cNvPicPr>
          <p:nvPr/>
        </p:nvPicPr>
        <p:blipFill>
          <a:blip r:embed="rId3"/>
          <a:stretch>
            <a:fillRect/>
          </a:stretch>
        </p:blipFill>
        <p:spPr>
          <a:xfrm>
            <a:off x="2177217" y="5363481"/>
            <a:ext cx="2048434" cy="237765"/>
          </a:xfrm>
          <a:prstGeom prst="rect">
            <a:avLst/>
          </a:prstGeom>
        </p:spPr>
      </p:pic>
    </p:spTree>
    <p:extLst>
      <p:ext uri="{BB962C8B-B14F-4D97-AF65-F5344CB8AC3E}">
        <p14:creationId xmlns:p14="http://schemas.microsoft.com/office/powerpoint/2010/main" val="15959843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GB" sz="5400" dirty="0" err="1" smtClean="0"/>
              <a:t>DISABILITà</a:t>
            </a:r>
            <a:endParaRPr lang="en-GB" sz="5400" dirty="0"/>
          </a:p>
        </p:txBody>
      </p:sp>
      <p:sp>
        <p:nvSpPr>
          <p:cNvPr id="4" name="Slide Number Placeholder 3"/>
          <p:cNvSpPr>
            <a:spLocks noGrp="1"/>
          </p:cNvSpPr>
          <p:nvPr>
            <p:ph type="sldNum" sz="quarter" idx="12"/>
          </p:nvPr>
        </p:nvSpPr>
        <p:spPr/>
        <p:txBody>
          <a:bodyPr/>
          <a:lstStyle/>
          <a:p>
            <a:fld id="{C014DD1E-5D91-48A3-AD6D-45FBA980D106}" type="slidenum">
              <a:rPr lang="en-GB" smtClean="0"/>
              <a:t>3</a:t>
            </a:fld>
            <a:endParaRPr lang="en-GB"/>
          </a:p>
        </p:txBody>
      </p:sp>
    </p:spTree>
    <p:extLst>
      <p:ext uri="{BB962C8B-B14F-4D97-AF65-F5344CB8AC3E}">
        <p14:creationId xmlns:p14="http://schemas.microsoft.com/office/powerpoint/2010/main" val="29965458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xmlns="" id="{FF114E80-D279-4CFD-8C4F-EDD448A10987}"/>
              </a:ext>
            </a:extLst>
          </p:cNvPr>
          <p:cNvSpPr>
            <a:spLocks noGrp="1"/>
          </p:cNvSpPr>
          <p:nvPr>
            <p:ph type="title"/>
          </p:nvPr>
        </p:nvSpPr>
        <p:spPr>
          <a:xfrm>
            <a:off x="1303369" y="613792"/>
            <a:ext cx="9598700" cy="870992"/>
          </a:xfrm>
        </p:spPr>
        <p:txBody>
          <a:bodyPr/>
          <a:lstStyle/>
          <a:p>
            <a:r>
              <a:rPr lang="en-GB" dirty="0" err="1"/>
              <a:t>Esplorazione</a:t>
            </a:r>
            <a:r>
              <a:rPr lang="en-GB" dirty="0"/>
              <a:t> </a:t>
            </a:r>
            <a:r>
              <a:rPr lang="en-GB" dirty="0" err="1"/>
              <a:t>delle</a:t>
            </a:r>
            <a:r>
              <a:rPr lang="en-GB" dirty="0"/>
              <a:t> </a:t>
            </a:r>
            <a:r>
              <a:rPr lang="en-GB" dirty="0" err="1"/>
              <a:t>ipotesi</a:t>
            </a:r>
            <a:r>
              <a:rPr lang="en-GB" dirty="0"/>
              <a:t> </a:t>
            </a:r>
          </a:p>
        </p:txBody>
      </p:sp>
      <p:sp>
        <p:nvSpPr>
          <p:cNvPr id="4" name="Content Placeholder 3">
            <a:extLst>
              <a:ext uri="{FF2B5EF4-FFF2-40B4-BE49-F238E27FC236}">
                <a16:creationId xmlns:a16="http://schemas.microsoft.com/office/drawing/2014/main" xmlns="" id="{2B182E6E-527C-477C-B63A-5521C7FDD655}"/>
              </a:ext>
            </a:extLst>
          </p:cNvPr>
          <p:cNvSpPr>
            <a:spLocks noGrp="1"/>
          </p:cNvSpPr>
          <p:nvPr>
            <p:ph idx="1"/>
          </p:nvPr>
        </p:nvSpPr>
        <p:spPr>
          <a:xfrm>
            <a:off x="1371243" y="1484784"/>
            <a:ext cx="9598700" cy="2160240"/>
          </a:xfrm>
        </p:spPr>
        <p:txBody>
          <a:bodyPr>
            <a:normAutofit fontScale="92500" lnSpcReduction="20000"/>
          </a:bodyPr>
          <a:lstStyle/>
          <a:p>
            <a:pPr marL="0" indent="0" algn="just">
              <a:buFont typeface="Franklin Gothic Book" panose="020B0503020102020204" pitchFamily="34" charset="0"/>
              <a:buNone/>
            </a:pPr>
            <a:r>
              <a:rPr lang="en-US" sz="2200" dirty="0" err="1"/>
              <a:t>Riflettete</a:t>
            </a:r>
            <a:r>
              <a:rPr lang="en-US" sz="2200" dirty="0"/>
              <a:t> </a:t>
            </a:r>
            <a:r>
              <a:rPr lang="en-US" sz="2200" dirty="0" err="1"/>
              <a:t>sulle</a:t>
            </a:r>
            <a:r>
              <a:rPr lang="en-US" sz="2200" dirty="0"/>
              <a:t> </a:t>
            </a:r>
            <a:r>
              <a:rPr lang="en-US" sz="2200" dirty="0" err="1"/>
              <a:t>affermazioni</a:t>
            </a:r>
            <a:r>
              <a:rPr lang="en-US" sz="2200" dirty="0"/>
              <a:t> </a:t>
            </a:r>
            <a:r>
              <a:rPr lang="en-US" sz="2200" dirty="0" err="1"/>
              <a:t>che</a:t>
            </a:r>
            <a:r>
              <a:rPr lang="en-US" sz="2200" dirty="0"/>
              <a:t> </a:t>
            </a:r>
            <a:r>
              <a:rPr lang="en-US" sz="2200" dirty="0" err="1"/>
              <a:t>seguono</a:t>
            </a:r>
            <a:r>
              <a:rPr lang="en-US" sz="2200" dirty="0"/>
              <a:t>:</a:t>
            </a:r>
          </a:p>
          <a:p>
            <a:r>
              <a:rPr lang="it-IT" sz="2200" dirty="0"/>
              <a:t>La nostra organizzazione è molto conosciuta e la gente si fida delle informazioni che diamo. </a:t>
            </a:r>
          </a:p>
          <a:p>
            <a:r>
              <a:rPr lang="it-IT" sz="2200" dirty="0"/>
              <a:t>Quasi tutti gli utenti soffrono di problemi di salute e di salute mentale.</a:t>
            </a:r>
          </a:p>
          <a:p>
            <a:r>
              <a:rPr lang="it-IT" sz="2200" dirty="0"/>
              <a:t>Le persone provenienti da comunità etnoculturali diverse da quelle europee hanno credenze molto rigide su questioni come la salute mentale e non le considerano così importanti.</a:t>
            </a:r>
          </a:p>
          <a:p>
            <a:endParaRPr lang="en-US" sz="2000" dirty="0"/>
          </a:p>
          <a:p>
            <a:pPr marL="0" indent="0" algn="just">
              <a:buFont typeface="Franklin Gothic Book" panose="020B0503020102020204" pitchFamily="34" charset="0"/>
              <a:buNone/>
            </a:pPr>
            <a:endParaRPr lang="en-US" sz="1800" dirty="0"/>
          </a:p>
          <a:p>
            <a:pPr marL="0" indent="0">
              <a:buNone/>
            </a:pPr>
            <a:endParaRPr lang="en-GB" dirty="0"/>
          </a:p>
        </p:txBody>
      </p:sp>
      <p:sp>
        <p:nvSpPr>
          <p:cNvPr id="2" name="Slide Number Placeholder 1">
            <a:extLst>
              <a:ext uri="{FF2B5EF4-FFF2-40B4-BE49-F238E27FC236}">
                <a16:creationId xmlns:a16="http://schemas.microsoft.com/office/drawing/2014/main" xmlns="" id="{E4775B01-179F-4743-8654-0520C145EAC1}"/>
              </a:ext>
            </a:extLst>
          </p:cNvPr>
          <p:cNvSpPr>
            <a:spLocks noGrp="1"/>
          </p:cNvSpPr>
          <p:nvPr>
            <p:ph type="sldNum" sz="quarter" idx="12"/>
          </p:nvPr>
        </p:nvSpPr>
        <p:spPr/>
        <p:txBody>
          <a:bodyPr/>
          <a:lstStyle/>
          <a:p>
            <a:fld id="{C014DD1E-5D91-48A3-AD6D-45FBA980D106}" type="slidenum">
              <a:rPr lang="en-GB" smtClean="0"/>
              <a:t>30</a:t>
            </a:fld>
            <a:endParaRPr lang="en-GB"/>
          </a:p>
        </p:txBody>
      </p:sp>
      <p:sp>
        <p:nvSpPr>
          <p:cNvPr id="5" name="TextBox 4">
            <a:extLst>
              <a:ext uri="{FF2B5EF4-FFF2-40B4-BE49-F238E27FC236}">
                <a16:creationId xmlns:a16="http://schemas.microsoft.com/office/drawing/2014/main" xmlns="" id="{27814F98-5151-43B7-8FA5-C7E3D8999CB0}"/>
              </a:ext>
            </a:extLst>
          </p:cNvPr>
          <p:cNvSpPr txBox="1"/>
          <p:nvPr/>
        </p:nvSpPr>
        <p:spPr>
          <a:xfrm>
            <a:off x="1371243" y="3722256"/>
            <a:ext cx="9691721" cy="1938992"/>
          </a:xfrm>
          <a:prstGeom prst="rect">
            <a:avLst/>
          </a:prstGeom>
          <a:noFill/>
        </p:spPr>
        <p:txBody>
          <a:bodyPr wrap="square" rtlCol="0">
            <a:spAutoFit/>
          </a:bodyPr>
          <a:lstStyle/>
          <a:p>
            <a:pPr marL="0" indent="0" algn="just">
              <a:buFont typeface="Franklin Gothic Book" panose="020B0503020102020204" pitchFamily="34" charset="0"/>
              <a:buNone/>
            </a:pPr>
            <a:r>
              <a:rPr lang="en-US" sz="2000" dirty="0" err="1">
                <a:solidFill>
                  <a:srgbClr val="004680"/>
                </a:solidFill>
              </a:rPr>
              <a:t>Rispondete</a:t>
            </a:r>
            <a:r>
              <a:rPr lang="en-US" sz="2000" dirty="0">
                <a:solidFill>
                  <a:srgbClr val="004680"/>
                </a:solidFill>
              </a:rPr>
              <a:t> alle </a:t>
            </a:r>
            <a:r>
              <a:rPr lang="en-US" sz="2000" dirty="0" err="1">
                <a:solidFill>
                  <a:srgbClr val="004680"/>
                </a:solidFill>
              </a:rPr>
              <a:t>seguenti</a:t>
            </a:r>
            <a:r>
              <a:rPr lang="en-US" sz="2000" dirty="0">
                <a:solidFill>
                  <a:srgbClr val="004680"/>
                </a:solidFill>
              </a:rPr>
              <a:t> </a:t>
            </a:r>
            <a:r>
              <a:rPr lang="en-US" sz="2000" dirty="0" err="1">
                <a:solidFill>
                  <a:srgbClr val="004680"/>
                </a:solidFill>
              </a:rPr>
              <a:t>domande</a:t>
            </a:r>
            <a:r>
              <a:rPr lang="en-US" sz="2000" dirty="0">
                <a:solidFill>
                  <a:srgbClr val="004680"/>
                </a:solidFill>
              </a:rPr>
              <a:t>:</a:t>
            </a:r>
          </a:p>
          <a:p>
            <a:pPr>
              <a:buFontTx/>
              <a:buChar char="-"/>
            </a:pPr>
            <a:r>
              <a:rPr lang="it-IT" sz="2000" dirty="0">
                <a:solidFill>
                  <a:srgbClr val="004680"/>
                </a:solidFill>
              </a:rPr>
              <a:t>Cosa pensate di queste dichiarazioni?</a:t>
            </a:r>
          </a:p>
          <a:p>
            <a:pPr>
              <a:buFontTx/>
              <a:buChar char="-"/>
            </a:pPr>
            <a:r>
              <a:rPr lang="it-IT" sz="2000" dirty="0">
                <a:solidFill>
                  <a:srgbClr val="004680"/>
                </a:solidFill>
              </a:rPr>
              <a:t>Le trovate affermazioni problematiche o no?</a:t>
            </a:r>
          </a:p>
          <a:p>
            <a:pPr>
              <a:buFontTx/>
              <a:buChar char="-"/>
            </a:pPr>
            <a:r>
              <a:rPr lang="it-IT" sz="2000" dirty="0">
                <a:solidFill>
                  <a:srgbClr val="004680"/>
                </a:solidFill>
              </a:rPr>
              <a:t>Sono generalizzazioni infondate o si basano su qualche verità?</a:t>
            </a:r>
          </a:p>
          <a:p>
            <a:pPr>
              <a:buFontTx/>
              <a:buChar char="-"/>
            </a:pPr>
            <a:r>
              <a:rPr lang="it-IT" sz="2000" dirty="0">
                <a:solidFill>
                  <a:srgbClr val="004680"/>
                </a:solidFill>
              </a:rPr>
              <a:t>Questo tipo di affermazioni potrebbe aggiungersi agli stereotipi già definiti per le diverse popolazioni?</a:t>
            </a:r>
          </a:p>
        </p:txBody>
      </p:sp>
      <p:pic>
        <p:nvPicPr>
          <p:cNvPr id="6" name="Picture 109">
            <a:extLst>
              <a:ext uri="{FF2B5EF4-FFF2-40B4-BE49-F238E27FC236}">
                <a16:creationId xmlns:a16="http://schemas.microsoft.com/office/drawing/2014/main" xmlns="" id="{E3413A73-F70C-4597-AB99-EE21545B6708}"/>
              </a:ext>
            </a:extLst>
          </p:cNvPr>
          <p:cNvPicPr>
            <a:picLocks noChangeAspect="1"/>
          </p:cNvPicPr>
          <p:nvPr/>
        </p:nvPicPr>
        <p:blipFill>
          <a:blip r:embed="rId2" cstate="print">
            <a:duotone>
              <a:schemeClr val="accent6">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0902069" y="5735032"/>
            <a:ext cx="871568" cy="871568"/>
          </a:xfrm>
          <a:prstGeom prst="rect">
            <a:avLst/>
          </a:prstGeom>
          <a:noFill/>
          <a:ln>
            <a:noFill/>
          </a:ln>
        </p:spPr>
      </p:pic>
    </p:spTree>
    <p:extLst>
      <p:ext uri="{BB962C8B-B14F-4D97-AF65-F5344CB8AC3E}">
        <p14:creationId xmlns:p14="http://schemas.microsoft.com/office/powerpoint/2010/main" val="19370703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C014DD1E-5D91-48A3-AD6D-45FBA980D106}" type="slidenum">
              <a:rPr lang="en-GB" smtClean="0"/>
              <a:t>31</a:t>
            </a:fld>
            <a:endParaRPr lang="en-GB"/>
          </a:p>
        </p:txBody>
      </p:sp>
      <p:sp>
        <p:nvSpPr>
          <p:cNvPr id="4" name="Title 1">
            <a:extLst>
              <a:ext uri="{FF2B5EF4-FFF2-40B4-BE49-F238E27FC236}">
                <a16:creationId xmlns:a16="http://schemas.microsoft.com/office/drawing/2014/main" xmlns="" id="{F9CAC85F-9CC3-4028-8264-C5189726ACB6}"/>
              </a:ext>
            </a:extLst>
          </p:cNvPr>
          <p:cNvSpPr txBox="1">
            <a:spLocks/>
          </p:cNvSpPr>
          <p:nvPr/>
        </p:nvSpPr>
        <p:spPr>
          <a:xfrm>
            <a:off x="1413892" y="476672"/>
            <a:ext cx="9598700" cy="1154694"/>
          </a:xfrm>
          <a:prstGeom prst="rect">
            <a:avLst/>
          </a:prstGeom>
        </p:spPr>
        <p:txBody>
          <a:bodyPr/>
          <a:lstStyle>
            <a:lvl1pPr algn="l" defTabSz="914126" rtl="0" eaLnBrk="1" latinLnBrk="0" hangingPunct="1">
              <a:lnSpc>
                <a:spcPct val="89000"/>
              </a:lnSpc>
              <a:spcBef>
                <a:spcPct val="0"/>
              </a:spcBef>
              <a:buNone/>
              <a:defRPr sz="4399" kern="1200" baseline="0">
                <a:solidFill>
                  <a:schemeClr val="tx2"/>
                </a:solidFill>
                <a:latin typeface="+mj-lt"/>
                <a:ea typeface="+mj-ea"/>
                <a:cs typeface="+mj-cs"/>
              </a:defRPr>
            </a:lvl1pPr>
          </a:lstStyle>
          <a:p>
            <a:r>
              <a:rPr lang="it-IT" dirty="0"/>
              <a:t>Competenza interculturale e sicurezza interculturale</a:t>
            </a:r>
            <a:endParaRPr lang="en-GB" dirty="0"/>
          </a:p>
        </p:txBody>
      </p:sp>
      <p:sp>
        <p:nvSpPr>
          <p:cNvPr id="7" name="Content Placeholder 2">
            <a:extLst>
              <a:ext uri="{FF2B5EF4-FFF2-40B4-BE49-F238E27FC236}">
                <a16:creationId xmlns:a16="http://schemas.microsoft.com/office/drawing/2014/main" xmlns="" id="{891779CE-9E3F-46DE-8831-DAD2EAC460B1}"/>
              </a:ext>
            </a:extLst>
          </p:cNvPr>
          <p:cNvSpPr txBox="1">
            <a:spLocks/>
          </p:cNvSpPr>
          <p:nvPr/>
        </p:nvSpPr>
        <p:spPr>
          <a:xfrm>
            <a:off x="1386002" y="1349152"/>
            <a:ext cx="10109010" cy="1485900"/>
          </a:xfrm>
          <a:prstGeom prst="rect">
            <a:avLst/>
          </a:prstGeom>
        </p:spPr>
        <p:txBody>
          <a:bodyPr/>
          <a:lstStyle>
            <a:lvl1pPr marL="383933" indent="-383933" algn="l" defTabSz="914126" rtl="0" eaLnBrk="1" latinLnBrk="0" hangingPunct="1">
              <a:lnSpc>
                <a:spcPct val="94000"/>
              </a:lnSpc>
              <a:spcBef>
                <a:spcPts val="1000"/>
              </a:spcBef>
              <a:spcAft>
                <a:spcPts val="200"/>
              </a:spcAft>
              <a:buFont typeface="Franklin Gothic Book" panose="020B0503020102020204" pitchFamily="34" charset="0"/>
              <a:buChar char="■"/>
              <a:defRPr sz="1999" kern="1200" baseline="0">
                <a:solidFill>
                  <a:schemeClr val="tx2"/>
                </a:solidFill>
                <a:latin typeface="+mn-lt"/>
                <a:ea typeface="+mn-ea"/>
                <a:cs typeface="+mn-cs"/>
              </a:defRPr>
            </a:lvl1pPr>
            <a:lvl2pPr marL="914126" indent="-383933" algn="l" defTabSz="914126" rtl="0" eaLnBrk="1" latinLnBrk="0" hangingPunct="1">
              <a:lnSpc>
                <a:spcPct val="94000"/>
              </a:lnSpc>
              <a:spcBef>
                <a:spcPts val="500"/>
              </a:spcBef>
              <a:spcAft>
                <a:spcPts val="200"/>
              </a:spcAft>
              <a:buFont typeface="Franklin Gothic Book" panose="020B0503020102020204" pitchFamily="34" charset="0"/>
              <a:buChar char="–"/>
              <a:defRPr sz="1999" i="1" kern="1200" baseline="0">
                <a:solidFill>
                  <a:schemeClr val="tx2"/>
                </a:solidFill>
                <a:latin typeface="+mn-lt"/>
                <a:ea typeface="+mn-ea"/>
                <a:cs typeface="+mn-cs"/>
              </a:defRPr>
            </a:lvl2pPr>
            <a:lvl3pPr marL="1371189" indent="-383933" algn="l" defTabSz="914126" rtl="0" eaLnBrk="1" latinLnBrk="0" hangingPunct="1">
              <a:lnSpc>
                <a:spcPct val="94000"/>
              </a:lnSpc>
              <a:spcBef>
                <a:spcPts val="500"/>
              </a:spcBef>
              <a:spcAft>
                <a:spcPts val="200"/>
              </a:spcAft>
              <a:buFont typeface="Franklin Gothic Book" panose="020B0503020102020204" pitchFamily="34" charset="0"/>
              <a:buChar char="■"/>
              <a:defRPr sz="1799" kern="1200" baseline="0">
                <a:solidFill>
                  <a:schemeClr val="tx2"/>
                </a:solidFill>
                <a:latin typeface="+mn-lt"/>
                <a:ea typeface="+mn-ea"/>
                <a:cs typeface="+mn-cs"/>
              </a:defRPr>
            </a:lvl3pPr>
            <a:lvl4pPr marL="1828251" indent="-383933" algn="l" defTabSz="914126" rtl="0" eaLnBrk="1" latinLnBrk="0" hangingPunct="1">
              <a:lnSpc>
                <a:spcPct val="94000"/>
              </a:lnSpc>
              <a:spcBef>
                <a:spcPts val="500"/>
              </a:spcBef>
              <a:spcAft>
                <a:spcPts val="200"/>
              </a:spcAft>
              <a:buFont typeface="Franklin Gothic Book" panose="020B0503020102020204" pitchFamily="34" charset="0"/>
              <a:buChar char="–"/>
              <a:defRPr sz="1799" i="1" kern="1200" baseline="0">
                <a:solidFill>
                  <a:schemeClr val="tx2"/>
                </a:solidFill>
                <a:latin typeface="+mn-lt"/>
                <a:ea typeface="+mn-ea"/>
                <a:cs typeface="+mn-cs"/>
              </a:defRPr>
            </a:lvl4pPr>
            <a:lvl5pPr marL="2285314" indent="-383933" algn="l" defTabSz="914126" rtl="0" eaLnBrk="1" latinLnBrk="0" hangingPunct="1">
              <a:lnSpc>
                <a:spcPct val="94000"/>
              </a:lnSpc>
              <a:spcBef>
                <a:spcPts val="500"/>
              </a:spcBef>
              <a:spcAft>
                <a:spcPts val="200"/>
              </a:spcAft>
              <a:buFont typeface="Franklin Gothic Book" panose="020B0503020102020204" pitchFamily="34" charset="0"/>
              <a:buChar char="■"/>
              <a:defRPr sz="1600" kern="1200" baseline="0">
                <a:solidFill>
                  <a:schemeClr val="tx2"/>
                </a:solidFill>
                <a:latin typeface="+mn-lt"/>
                <a:ea typeface="+mn-ea"/>
                <a:cs typeface="+mn-cs"/>
              </a:defRPr>
            </a:lvl5pPr>
            <a:lvl6pPr marL="2742377" indent="-383933" algn="l" defTabSz="914126" rtl="0" eaLnBrk="1" latinLnBrk="0" hangingPunct="1">
              <a:lnSpc>
                <a:spcPct val="94000"/>
              </a:lnSpc>
              <a:spcBef>
                <a:spcPts val="500"/>
              </a:spcBef>
              <a:spcAft>
                <a:spcPts val="200"/>
              </a:spcAft>
              <a:buFont typeface="Franklin Gothic Book" panose="020B0503020102020204" pitchFamily="34" charset="0"/>
              <a:buChar char="–"/>
              <a:defRPr sz="1600" i="1" kern="1200" baseline="0">
                <a:solidFill>
                  <a:schemeClr val="tx2"/>
                </a:solidFill>
                <a:latin typeface="+mn-lt"/>
                <a:ea typeface="+mn-ea"/>
                <a:cs typeface="+mn-cs"/>
              </a:defRPr>
            </a:lvl6pPr>
            <a:lvl7pPr marL="3199440" indent="-383933" algn="l" defTabSz="914126"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7pPr>
            <a:lvl8pPr marL="3656503" indent="-383933" algn="l" defTabSz="914126" rtl="0" eaLnBrk="1" latinLnBrk="0" hangingPunct="1">
              <a:lnSpc>
                <a:spcPct val="94000"/>
              </a:lnSpc>
              <a:spcBef>
                <a:spcPts val="500"/>
              </a:spcBef>
              <a:spcAft>
                <a:spcPts val="200"/>
              </a:spcAft>
              <a:buFont typeface="Franklin Gothic Book" panose="020B0503020102020204" pitchFamily="34" charset="0"/>
              <a:buChar char="–"/>
              <a:defRPr sz="1400" i="1" kern="1200" baseline="0">
                <a:solidFill>
                  <a:schemeClr val="tx2"/>
                </a:solidFill>
                <a:latin typeface="+mn-lt"/>
                <a:ea typeface="+mn-ea"/>
                <a:cs typeface="+mn-cs"/>
              </a:defRPr>
            </a:lvl8pPr>
            <a:lvl9pPr marL="4113566" indent="-383933" algn="l" defTabSz="914126"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9pPr>
          </a:lstStyle>
          <a:p>
            <a:pPr marL="0" indent="0" algn="just">
              <a:buNone/>
            </a:pPr>
            <a:endParaRPr lang="en-US" dirty="0"/>
          </a:p>
        </p:txBody>
      </p:sp>
      <p:sp>
        <p:nvSpPr>
          <p:cNvPr id="6" name="Content Placeholder 2">
            <a:extLst>
              <a:ext uri="{FF2B5EF4-FFF2-40B4-BE49-F238E27FC236}">
                <a16:creationId xmlns:a16="http://schemas.microsoft.com/office/drawing/2014/main" xmlns="" id="{88C88F1D-58CD-4EC7-B6EE-FF8BE672D842}"/>
              </a:ext>
            </a:extLst>
          </p:cNvPr>
          <p:cNvSpPr txBox="1">
            <a:spLocks/>
          </p:cNvSpPr>
          <p:nvPr/>
        </p:nvSpPr>
        <p:spPr>
          <a:xfrm>
            <a:off x="1437018" y="1908006"/>
            <a:ext cx="10411428" cy="2457098"/>
          </a:xfrm>
          <a:prstGeom prst="rect">
            <a:avLst/>
          </a:prstGeom>
        </p:spPr>
        <p:txBody>
          <a:bodyPr/>
          <a:lstStyle>
            <a:lvl1pPr marL="383933" indent="-383933" algn="l" defTabSz="914126" rtl="0" eaLnBrk="1" latinLnBrk="0" hangingPunct="1">
              <a:lnSpc>
                <a:spcPct val="94000"/>
              </a:lnSpc>
              <a:spcBef>
                <a:spcPts val="1000"/>
              </a:spcBef>
              <a:spcAft>
                <a:spcPts val="200"/>
              </a:spcAft>
              <a:buFont typeface="Franklin Gothic Book" panose="020B0503020102020204" pitchFamily="34" charset="0"/>
              <a:buChar char="■"/>
              <a:defRPr sz="1999" kern="1200" baseline="0">
                <a:solidFill>
                  <a:schemeClr val="tx2"/>
                </a:solidFill>
                <a:latin typeface="+mn-lt"/>
                <a:ea typeface="+mn-ea"/>
                <a:cs typeface="+mn-cs"/>
              </a:defRPr>
            </a:lvl1pPr>
            <a:lvl2pPr marL="914126" indent="-383933" algn="l" defTabSz="914126" rtl="0" eaLnBrk="1" latinLnBrk="0" hangingPunct="1">
              <a:lnSpc>
                <a:spcPct val="94000"/>
              </a:lnSpc>
              <a:spcBef>
                <a:spcPts val="500"/>
              </a:spcBef>
              <a:spcAft>
                <a:spcPts val="200"/>
              </a:spcAft>
              <a:buFont typeface="Franklin Gothic Book" panose="020B0503020102020204" pitchFamily="34" charset="0"/>
              <a:buChar char="–"/>
              <a:defRPr sz="1999" i="1" kern="1200" baseline="0">
                <a:solidFill>
                  <a:schemeClr val="tx2"/>
                </a:solidFill>
                <a:latin typeface="+mn-lt"/>
                <a:ea typeface="+mn-ea"/>
                <a:cs typeface="+mn-cs"/>
              </a:defRPr>
            </a:lvl2pPr>
            <a:lvl3pPr marL="1371189" indent="-383933" algn="l" defTabSz="914126" rtl="0" eaLnBrk="1" latinLnBrk="0" hangingPunct="1">
              <a:lnSpc>
                <a:spcPct val="94000"/>
              </a:lnSpc>
              <a:spcBef>
                <a:spcPts val="500"/>
              </a:spcBef>
              <a:spcAft>
                <a:spcPts val="200"/>
              </a:spcAft>
              <a:buFont typeface="Franklin Gothic Book" panose="020B0503020102020204" pitchFamily="34" charset="0"/>
              <a:buChar char="■"/>
              <a:defRPr sz="1799" kern="1200" baseline="0">
                <a:solidFill>
                  <a:schemeClr val="tx2"/>
                </a:solidFill>
                <a:latin typeface="+mn-lt"/>
                <a:ea typeface="+mn-ea"/>
                <a:cs typeface="+mn-cs"/>
              </a:defRPr>
            </a:lvl3pPr>
            <a:lvl4pPr marL="1828251" indent="-383933" algn="l" defTabSz="914126" rtl="0" eaLnBrk="1" latinLnBrk="0" hangingPunct="1">
              <a:lnSpc>
                <a:spcPct val="94000"/>
              </a:lnSpc>
              <a:spcBef>
                <a:spcPts val="500"/>
              </a:spcBef>
              <a:spcAft>
                <a:spcPts val="200"/>
              </a:spcAft>
              <a:buFont typeface="Franklin Gothic Book" panose="020B0503020102020204" pitchFamily="34" charset="0"/>
              <a:buChar char="–"/>
              <a:defRPr sz="1799" i="1" kern="1200" baseline="0">
                <a:solidFill>
                  <a:schemeClr val="tx2"/>
                </a:solidFill>
                <a:latin typeface="+mn-lt"/>
                <a:ea typeface="+mn-ea"/>
                <a:cs typeface="+mn-cs"/>
              </a:defRPr>
            </a:lvl4pPr>
            <a:lvl5pPr marL="2285314" indent="-383933" algn="l" defTabSz="914126" rtl="0" eaLnBrk="1" latinLnBrk="0" hangingPunct="1">
              <a:lnSpc>
                <a:spcPct val="94000"/>
              </a:lnSpc>
              <a:spcBef>
                <a:spcPts val="500"/>
              </a:spcBef>
              <a:spcAft>
                <a:spcPts val="200"/>
              </a:spcAft>
              <a:buFont typeface="Franklin Gothic Book" panose="020B0503020102020204" pitchFamily="34" charset="0"/>
              <a:buChar char="■"/>
              <a:defRPr sz="1600" kern="1200" baseline="0">
                <a:solidFill>
                  <a:schemeClr val="tx2"/>
                </a:solidFill>
                <a:latin typeface="+mn-lt"/>
                <a:ea typeface="+mn-ea"/>
                <a:cs typeface="+mn-cs"/>
              </a:defRPr>
            </a:lvl5pPr>
            <a:lvl6pPr marL="2742377" indent="-383933" algn="l" defTabSz="914126" rtl="0" eaLnBrk="1" latinLnBrk="0" hangingPunct="1">
              <a:lnSpc>
                <a:spcPct val="94000"/>
              </a:lnSpc>
              <a:spcBef>
                <a:spcPts val="500"/>
              </a:spcBef>
              <a:spcAft>
                <a:spcPts val="200"/>
              </a:spcAft>
              <a:buFont typeface="Franklin Gothic Book" panose="020B0503020102020204" pitchFamily="34" charset="0"/>
              <a:buChar char="–"/>
              <a:defRPr sz="1600" i="1" kern="1200" baseline="0">
                <a:solidFill>
                  <a:schemeClr val="tx2"/>
                </a:solidFill>
                <a:latin typeface="+mn-lt"/>
                <a:ea typeface="+mn-ea"/>
                <a:cs typeface="+mn-cs"/>
              </a:defRPr>
            </a:lvl6pPr>
            <a:lvl7pPr marL="3199440" indent="-383933" algn="l" defTabSz="914126"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7pPr>
            <a:lvl8pPr marL="3656503" indent="-383933" algn="l" defTabSz="914126" rtl="0" eaLnBrk="1" latinLnBrk="0" hangingPunct="1">
              <a:lnSpc>
                <a:spcPct val="94000"/>
              </a:lnSpc>
              <a:spcBef>
                <a:spcPts val="500"/>
              </a:spcBef>
              <a:spcAft>
                <a:spcPts val="200"/>
              </a:spcAft>
              <a:buFont typeface="Franklin Gothic Book" panose="020B0503020102020204" pitchFamily="34" charset="0"/>
              <a:buChar char="–"/>
              <a:defRPr sz="1400" i="1" kern="1200" baseline="0">
                <a:solidFill>
                  <a:schemeClr val="tx2"/>
                </a:solidFill>
                <a:latin typeface="+mn-lt"/>
                <a:ea typeface="+mn-ea"/>
                <a:cs typeface="+mn-cs"/>
              </a:defRPr>
            </a:lvl8pPr>
            <a:lvl9pPr marL="4113566" indent="-383933" algn="l" defTabSz="914126"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9pPr>
          </a:lstStyle>
          <a:p>
            <a:pPr algn="just"/>
            <a:endParaRPr lang="en-US" dirty="0"/>
          </a:p>
          <a:p>
            <a:pPr algn="just"/>
            <a:endParaRPr lang="en-US" dirty="0"/>
          </a:p>
        </p:txBody>
      </p:sp>
      <p:sp>
        <p:nvSpPr>
          <p:cNvPr id="10" name="Content Placeholder 2">
            <a:extLst>
              <a:ext uri="{FF2B5EF4-FFF2-40B4-BE49-F238E27FC236}">
                <a16:creationId xmlns:a16="http://schemas.microsoft.com/office/drawing/2014/main" xmlns="" id="{7A90A758-5647-4F29-94F2-51AB0D642B03}"/>
              </a:ext>
            </a:extLst>
          </p:cNvPr>
          <p:cNvSpPr txBox="1">
            <a:spLocks/>
          </p:cNvSpPr>
          <p:nvPr/>
        </p:nvSpPr>
        <p:spPr>
          <a:xfrm>
            <a:off x="1404258" y="2419427"/>
            <a:ext cx="10411428" cy="3207044"/>
          </a:xfrm>
          <a:prstGeom prst="rect">
            <a:avLst/>
          </a:prstGeom>
        </p:spPr>
        <p:txBody>
          <a:bodyPr/>
          <a:lstStyle>
            <a:lvl1pPr marL="383933" indent="-383933" algn="l" defTabSz="914126" rtl="0" eaLnBrk="1" latinLnBrk="0" hangingPunct="1">
              <a:lnSpc>
                <a:spcPct val="94000"/>
              </a:lnSpc>
              <a:spcBef>
                <a:spcPts val="1000"/>
              </a:spcBef>
              <a:spcAft>
                <a:spcPts val="200"/>
              </a:spcAft>
              <a:buFont typeface="Franklin Gothic Book" panose="020B0503020102020204" pitchFamily="34" charset="0"/>
              <a:buChar char="■"/>
              <a:defRPr sz="1999" kern="1200" baseline="0">
                <a:solidFill>
                  <a:schemeClr val="tx2"/>
                </a:solidFill>
                <a:latin typeface="+mn-lt"/>
                <a:ea typeface="+mn-ea"/>
                <a:cs typeface="+mn-cs"/>
              </a:defRPr>
            </a:lvl1pPr>
            <a:lvl2pPr marL="914126" indent="-383933" algn="l" defTabSz="914126" rtl="0" eaLnBrk="1" latinLnBrk="0" hangingPunct="1">
              <a:lnSpc>
                <a:spcPct val="94000"/>
              </a:lnSpc>
              <a:spcBef>
                <a:spcPts val="500"/>
              </a:spcBef>
              <a:spcAft>
                <a:spcPts val="200"/>
              </a:spcAft>
              <a:buFont typeface="Franklin Gothic Book" panose="020B0503020102020204" pitchFamily="34" charset="0"/>
              <a:buChar char="–"/>
              <a:defRPr sz="1999" i="1" kern="1200" baseline="0">
                <a:solidFill>
                  <a:schemeClr val="tx2"/>
                </a:solidFill>
                <a:latin typeface="+mn-lt"/>
                <a:ea typeface="+mn-ea"/>
                <a:cs typeface="+mn-cs"/>
              </a:defRPr>
            </a:lvl2pPr>
            <a:lvl3pPr marL="1371189" indent="-383933" algn="l" defTabSz="914126" rtl="0" eaLnBrk="1" latinLnBrk="0" hangingPunct="1">
              <a:lnSpc>
                <a:spcPct val="94000"/>
              </a:lnSpc>
              <a:spcBef>
                <a:spcPts val="500"/>
              </a:spcBef>
              <a:spcAft>
                <a:spcPts val="200"/>
              </a:spcAft>
              <a:buFont typeface="Franklin Gothic Book" panose="020B0503020102020204" pitchFamily="34" charset="0"/>
              <a:buChar char="■"/>
              <a:defRPr sz="1799" kern="1200" baseline="0">
                <a:solidFill>
                  <a:schemeClr val="tx2"/>
                </a:solidFill>
                <a:latin typeface="+mn-lt"/>
                <a:ea typeface="+mn-ea"/>
                <a:cs typeface="+mn-cs"/>
              </a:defRPr>
            </a:lvl3pPr>
            <a:lvl4pPr marL="1828251" indent="-383933" algn="l" defTabSz="914126" rtl="0" eaLnBrk="1" latinLnBrk="0" hangingPunct="1">
              <a:lnSpc>
                <a:spcPct val="94000"/>
              </a:lnSpc>
              <a:spcBef>
                <a:spcPts val="500"/>
              </a:spcBef>
              <a:spcAft>
                <a:spcPts val="200"/>
              </a:spcAft>
              <a:buFont typeface="Franklin Gothic Book" panose="020B0503020102020204" pitchFamily="34" charset="0"/>
              <a:buChar char="–"/>
              <a:defRPr sz="1799" i="1" kern="1200" baseline="0">
                <a:solidFill>
                  <a:schemeClr val="tx2"/>
                </a:solidFill>
                <a:latin typeface="+mn-lt"/>
                <a:ea typeface="+mn-ea"/>
                <a:cs typeface="+mn-cs"/>
              </a:defRPr>
            </a:lvl4pPr>
            <a:lvl5pPr marL="2285314" indent="-383933" algn="l" defTabSz="914126" rtl="0" eaLnBrk="1" latinLnBrk="0" hangingPunct="1">
              <a:lnSpc>
                <a:spcPct val="94000"/>
              </a:lnSpc>
              <a:spcBef>
                <a:spcPts val="500"/>
              </a:spcBef>
              <a:spcAft>
                <a:spcPts val="200"/>
              </a:spcAft>
              <a:buFont typeface="Franklin Gothic Book" panose="020B0503020102020204" pitchFamily="34" charset="0"/>
              <a:buChar char="■"/>
              <a:defRPr sz="1600" kern="1200" baseline="0">
                <a:solidFill>
                  <a:schemeClr val="tx2"/>
                </a:solidFill>
                <a:latin typeface="+mn-lt"/>
                <a:ea typeface="+mn-ea"/>
                <a:cs typeface="+mn-cs"/>
              </a:defRPr>
            </a:lvl5pPr>
            <a:lvl6pPr marL="2742377" indent="-383933" algn="l" defTabSz="914126" rtl="0" eaLnBrk="1" latinLnBrk="0" hangingPunct="1">
              <a:lnSpc>
                <a:spcPct val="94000"/>
              </a:lnSpc>
              <a:spcBef>
                <a:spcPts val="500"/>
              </a:spcBef>
              <a:spcAft>
                <a:spcPts val="200"/>
              </a:spcAft>
              <a:buFont typeface="Franklin Gothic Book" panose="020B0503020102020204" pitchFamily="34" charset="0"/>
              <a:buChar char="–"/>
              <a:defRPr sz="1600" i="1" kern="1200" baseline="0">
                <a:solidFill>
                  <a:schemeClr val="tx2"/>
                </a:solidFill>
                <a:latin typeface="+mn-lt"/>
                <a:ea typeface="+mn-ea"/>
                <a:cs typeface="+mn-cs"/>
              </a:defRPr>
            </a:lvl6pPr>
            <a:lvl7pPr marL="3199440" indent="-383933" algn="l" defTabSz="914126"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7pPr>
            <a:lvl8pPr marL="3656503" indent="-383933" algn="l" defTabSz="914126" rtl="0" eaLnBrk="1" latinLnBrk="0" hangingPunct="1">
              <a:lnSpc>
                <a:spcPct val="94000"/>
              </a:lnSpc>
              <a:spcBef>
                <a:spcPts val="500"/>
              </a:spcBef>
              <a:spcAft>
                <a:spcPts val="200"/>
              </a:spcAft>
              <a:buFont typeface="Franklin Gothic Book" panose="020B0503020102020204" pitchFamily="34" charset="0"/>
              <a:buChar char="–"/>
              <a:defRPr sz="1400" i="1" kern="1200" baseline="0">
                <a:solidFill>
                  <a:schemeClr val="tx2"/>
                </a:solidFill>
                <a:latin typeface="+mn-lt"/>
                <a:ea typeface="+mn-ea"/>
                <a:cs typeface="+mn-cs"/>
              </a:defRPr>
            </a:lvl8pPr>
            <a:lvl9pPr marL="4113566" indent="-383933" algn="l" defTabSz="914126"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9pPr>
          </a:lstStyle>
          <a:p>
            <a:pPr marL="0" indent="0" algn="just">
              <a:buNone/>
            </a:pPr>
            <a:endParaRPr lang="en-US" dirty="0"/>
          </a:p>
        </p:txBody>
      </p:sp>
      <p:sp>
        <p:nvSpPr>
          <p:cNvPr id="8" name="Content Placeholder 2">
            <a:extLst>
              <a:ext uri="{FF2B5EF4-FFF2-40B4-BE49-F238E27FC236}">
                <a16:creationId xmlns:a16="http://schemas.microsoft.com/office/drawing/2014/main" xmlns="" id="{7924E884-4936-41C0-9F0C-B1F5794F1DAF}"/>
              </a:ext>
            </a:extLst>
          </p:cNvPr>
          <p:cNvSpPr txBox="1">
            <a:spLocks/>
          </p:cNvSpPr>
          <p:nvPr/>
        </p:nvSpPr>
        <p:spPr>
          <a:xfrm>
            <a:off x="1039907" y="3623113"/>
            <a:ext cx="10109010" cy="1485900"/>
          </a:xfrm>
          <a:prstGeom prst="rect">
            <a:avLst/>
          </a:prstGeom>
        </p:spPr>
        <p:txBody>
          <a:bodyPr/>
          <a:lstStyle>
            <a:lvl1pPr marL="383933" indent="-383933" algn="l" defTabSz="914126" rtl="0" eaLnBrk="1" latinLnBrk="0" hangingPunct="1">
              <a:lnSpc>
                <a:spcPct val="94000"/>
              </a:lnSpc>
              <a:spcBef>
                <a:spcPts val="1000"/>
              </a:spcBef>
              <a:spcAft>
                <a:spcPts val="200"/>
              </a:spcAft>
              <a:buFont typeface="Franklin Gothic Book" panose="020B0503020102020204" pitchFamily="34" charset="0"/>
              <a:buChar char="■"/>
              <a:defRPr sz="1999" kern="1200" baseline="0">
                <a:solidFill>
                  <a:schemeClr val="tx2"/>
                </a:solidFill>
                <a:latin typeface="+mn-lt"/>
                <a:ea typeface="+mn-ea"/>
                <a:cs typeface="+mn-cs"/>
              </a:defRPr>
            </a:lvl1pPr>
            <a:lvl2pPr marL="914126" indent="-383933" algn="l" defTabSz="914126" rtl="0" eaLnBrk="1" latinLnBrk="0" hangingPunct="1">
              <a:lnSpc>
                <a:spcPct val="94000"/>
              </a:lnSpc>
              <a:spcBef>
                <a:spcPts val="500"/>
              </a:spcBef>
              <a:spcAft>
                <a:spcPts val="200"/>
              </a:spcAft>
              <a:buFont typeface="Franklin Gothic Book" panose="020B0503020102020204" pitchFamily="34" charset="0"/>
              <a:buChar char="–"/>
              <a:defRPr sz="1999" i="1" kern="1200" baseline="0">
                <a:solidFill>
                  <a:schemeClr val="tx2"/>
                </a:solidFill>
                <a:latin typeface="+mn-lt"/>
                <a:ea typeface="+mn-ea"/>
                <a:cs typeface="+mn-cs"/>
              </a:defRPr>
            </a:lvl2pPr>
            <a:lvl3pPr marL="1371189" indent="-383933" algn="l" defTabSz="914126" rtl="0" eaLnBrk="1" latinLnBrk="0" hangingPunct="1">
              <a:lnSpc>
                <a:spcPct val="94000"/>
              </a:lnSpc>
              <a:spcBef>
                <a:spcPts val="500"/>
              </a:spcBef>
              <a:spcAft>
                <a:spcPts val="200"/>
              </a:spcAft>
              <a:buFont typeface="Franklin Gothic Book" panose="020B0503020102020204" pitchFamily="34" charset="0"/>
              <a:buChar char="■"/>
              <a:defRPr sz="1799" kern="1200" baseline="0">
                <a:solidFill>
                  <a:schemeClr val="tx2"/>
                </a:solidFill>
                <a:latin typeface="+mn-lt"/>
                <a:ea typeface="+mn-ea"/>
                <a:cs typeface="+mn-cs"/>
              </a:defRPr>
            </a:lvl3pPr>
            <a:lvl4pPr marL="1828251" indent="-383933" algn="l" defTabSz="914126" rtl="0" eaLnBrk="1" latinLnBrk="0" hangingPunct="1">
              <a:lnSpc>
                <a:spcPct val="94000"/>
              </a:lnSpc>
              <a:spcBef>
                <a:spcPts val="500"/>
              </a:spcBef>
              <a:spcAft>
                <a:spcPts val="200"/>
              </a:spcAft>
              <a:buFont typeface="Franklin Gothic Book" panose="020B0503020102020204" pitchFamily="34" charset="0"/>
              <a:buChar char="–"/>
              <a:defRPr sz="1799" i="1" kern="1200" baseline="0">
                <a:solidFill>
                  <a:schemeClr val="tx2"/>
                </a:solidFill>
                <a:latin typeface="+mn-lt"/>
                <a:ea typeface="+mn-ea"/>
                <a:cs typeface="+mn-cs"/>
              </a:defRPr>
            </a:lvl4pPr>
            <a:lvl5pPr marL="2285314" indent="-383933" algn="l" defTabSz="914126" rtl="0" eaLnBrk="1" latinLnBrk="0" hangingPunct="1">
              <a:lnSpc>
                <a:spcPct val="94000"/>
              </a:lnSpc>
              <a:spcBef>
                <a:spcPts val="500"/>
              </a:spcBef>
              <a:spcAft>
                <a:spcPts val="200"/>
              </a:spcAft>
              <a:buFont typeface="Franklin Gothic Book" panose="020B0503020102020204" pitchFamily="34" charset="0"/>
              <a:buChar char="■"/>
              <a:defRPr sz="1600" kern="1200" baseline="0">
                <a:solidFill>
                  <a:schemeClr val="tx2"/>
                </a:solidFill>
                <a:latin typeface="+mn-lt"/>
                <a:ea typeface="+mn-ea"/>
                <a:cs typeface="+mn-cs"/>
              </a:defRPr>
            </a:lvl5pPr>
            <a:lvl6pPr marL="2742377" indent="-383933" algn="l" defTabSz="914126" rtl="0" eaLnBrk="1" latinLnBrk="0" hangingPunct="1">
              <a:lnSpc>
                <a:spcPct val="94000"/>
              </a:lnSpc>
              <a:spcBef>
                <a:spcPts val="500"/>
              </a:spcBef>
              <a:spcAft>
                <a:spcPts val="200"/>
              </a:spcAft>
              <a:buFont typeface="Franklin Gothic Book" panose="020B0503020102020204" pitchFamily="34" charset="0"/>
              <a:buChar char="–"/>
              <a:defRPr sz="1600" i="1" kern="1200" baseline="0">
                <a:solidFill>
                  <a:schemeClr val="tx2"/>
                </a:solidFill>
                <a:latin typeface="+mn-lt"/>
                <a:ea typeface="+mn-ea"/>
                <a:cs typeface="+mn-cs"/>
              </a:defRPr>
            </a:lvl6pPr>
            <a:lvl7pPr marL="3199440" indent="-383933" algn="l" defTabSz="914126"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7pPr>
            <a:lvl8pPr marL="3656503" indent="-383933" algn="l" defTabSz="914126" rtl="0" eaLnBrk="1" latinLnBrk="0" hangingPunct="1">
              <a:lnSpc>
                <a:spcPct val="94000"/>
              </a:lnSpc>
              <a:spcBef>
                <a:spcPts val="500"/>
              </a:spcBef>
              <a:spcAft>
                <a:spcPts val="200"/>
              </a:spcAft>
              <a:buFont typeface="Franklin Gothic Book" panose="020B0503020102020204" pitchFamily="34" charset="0"/>
              <a:buChar char="–"/>
              <a:defRPr sz="1400" i="1" kern="1200" baseline="0">
                <a:solidFill>
                  <a:schemeClr val="tx2"/>
                </a:solidFill>
                <a:latin typeface="+mn-lt"/>
                <a:ea typeface="+mn-ea"/>
                <a:cs typeface="+mn-cs"/>
              </a:defRPr>
            </a:lvl8pPr>
            <a:lvl9pPr marL="4113566" indent="-383933" algn="l" defTabSz="914126"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9pPr>
          </a:lstStyle>
          <a:p>
            <a:pPr marL="0" indent="0" algn="just">
              <a:buNone/>
            </a:pPr>
            <a:endParaRPr lang="en-US" dirty="0"/>
          </a:p>
        </p:txBody>
      </p:sp>
      <p:graphicFrame>
        <p:nvGraphicFramePr>
          <p:cNvPr id="3" name="Diagram 2">
            <a:extLst>
              <a:ext uri="{FF2B5EF4-FFF2-40B4-BE49-F238E27FC236}">
                <a16:creationId xmlns:a16="http://schemas.microsoft.com/office/drawing/2014/main" xmlns="" id="{8BDD1D22-4F28-4E51-88DD-1E66FE6EA2A7}"/>
              </a:ext>
            </a:extLst>
          </p:cNvPr>
          <p:cNvGraphicFramePr/>
          <p:nvPr>
            <p:extLst>
              <p:ext uri="{D42A27DB-BD31-4B8C-83A1-F6EECF244321}">
                <p14:modId xmlns:p14="http://schemas.microsoft.com/office/powerpoint/2010/main" val="2228596329"/>
              </p:ext>
            </p:extLst>
          </p:nvPr>
        </p:nvGraphicFramePr>
        <p:xfrm>
          <a:off x="1917949" y="1703374"/>
          <a:ext cx="9145660" cy="45339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7564517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47363" y="487769"/>
            <a:ext cx="9598700" cy="1231032"/>
          </a:xfrm>
        </p:spPr>
        <p:txBody>
          <a:bodyPr>
            <a:normAutofit fontScale="90000"/>
          </a:bodyPr>
          <a:lstStyle/>
          <a:p>
            <a:r>
              <a:rPr lang="it-IT" dirty="0"/>
              <a:t>Schema per la formulazione culturale – Al clinico si suggerisce di</a:t>
            </a:r>
            <a:r>
              <a:rPr lang="en-US" dirty="0"/>
              <a:t>:</a:t>
            </a:r>
            <a:endParaRPr lang="en-GB" dirty="0"/>
          </a:p>
        </p:txBody>
      </p:sp>
      <p:sp>
        <p:nvSpPr>
          <p:cNvPr id="4" name="Slide Number Placeholder 3"/>
          <p:cNvSpPr>
            <a:spLocks noGrp="1"/>
          </p:cNvSpPr>
          <p:nvPr>
            <p:ph type="sldNum" sz="quarter" idx="12"/>
          </p:nvPr>
        </p:nvSpPr>
        <p:spPr/>
        <p:txBody>
          <a:bodyPr/>
          <a:lstStyle/>
          <a:p>
            <a:fld id="{C014DD1E-5D91-48A3-AD6D-45FBA980D106}" type="slidenum">
              <a:rPr lang="en-GB" smtClean="0"/>
              <a:t>32</a:t>
            </a:fld>
            <a:endParaRPr lang="en-GB"/>
          </a:p>
        </p:txBody>
      </p:sp>
      <p:graphicFrame>
        <p:nvGraphicFramePr>
          <p:cNvPr id="8" name="Diagram 7">
            <a:extLst>
              <a:ext uri="{FF2B5EF4-FFF2-40B4-BE49-F238E27FC236}">
                <a16:creationId xmlns:a16="http://schemas.microsoft.com/office/drawing/2014/main" xmlns="" id="{6F79C338-13E4-4299-A1FE-50044D7005D8}"/>
              </a:ext>
            </a:extLst>
          </p:cNvPr>
          <p:cNvGraphicFramePr/>
          <p:nvPr>
            <p:extLst>
              <p:ext uri="{D42A27DB-BD31-4B8C-83A1-F6EECF244321}">
                <p14:modId xmlns:p14="http://schemas.microsoft.com/office/powerpoint/2010/main" val="651235673"/>
              </p:ext>
            </p:extLst>
          </p:nvPr>
        </p:nvGraphicFramePr>
        <p:xfrm>
          <a:off x="2205980" y="1757654"/>
          <a:ext cx="8512191" cy="433564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8482471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C014DD1E-5D91-48A3-AD6D-45FBA980D106}" type="slidenum">
              <a:rPr lang="en-GB" smtClean="0"/>
              <a:t>33</a:t>
            </a:fld>
            <a:endParaRPr lang="en-GB"/>
          </a:p>
        </p:txBody>
      </p:sp>
      <p:sp>
        <p:nvSpPr>
          <p:cNvPr id="4" name="Title 1">
            <a:extLst>
              <a:ext uri="{FF2B5EF4-FFF2-40B4-BE49-F238E27FC236}">
                <a16:creationId xmlns:a16="http://schemas.microsoft.com/office/drawing/2014/main" xmlns="" id="{F9CAC85F-9CC3-4028-8264-C5189726ACB6}"/>
              </a:ext>
            </a:extLst>
          </p:cNvPr>
          <p:cNvSpPr txBox="1">
            <a:spLocks/>
          </p:cNvSpPr>
          <p:nvPr/>
        </p:nvSpPr>
        <p:spPr>
          <a:xfrm>
            <a:off x="1413892" y="476672"/>
            <a:ext cx="9598700" cy="1224136"/>
          </a:xfrm>
          <a:prstGeom prst="rect">
            <a:avLst/>
          </a:prstGeom>
        </p:spPr>
        <p:txBody>
          <a:bodyPr lIns="91440" tIns="45720" rIns="91440" bIns="45720" anchor="t"/>
          <a:lstStyle>
            <a:lvl1pPr algn="l" defTabSz="914126" rtl="0" eaLnBrk="1" latinLnBrk="0" hangingPunct="1">
              <a:lnSpc>
                <a:spcPct val="89000"/>
              </a:lnSpc>
              <a:spcBef>
                <a:spcPct val="0"/>
              </a:spcBef>
              <a:buNone/>
              <a:defRPr sz="4399" kern="1200" baseline="0">
                <a:solidFill>
                  <a:schemeClr val="tx2"/>
                </a:solidFill>
                <a:latin typeface="+mj-lt"/>
                <a:ea typeface="+mj-ea"/>
                <a:cs typeface="+mj-cs"/>
              </a:defRPr>
            </a:lvl1pPr>
          </a:lstStyle>
          <a:p>
            <a:r>
              <a:rPr lang="it-IT" sz="4350" dirty="0"/>
              <a:t>Cosa possono fare i professionisti per raggiungere la sicurezza interculturale</a:t>
            </a:r>
            <a:endParaRPr lang="en-GB" sz="4350" dirty="0"/>
          </a:p>
        </p:txBody>
      </p:sp>
      <p:sp>
        <p:nvSpPr>
          <p:cNvPr id="6" name="Content Placeholder 2">
            <a:extLst>
              <a:ext uri="{FF2B5EF4-FFF2-40B4-BE49-F238E27FC236}">
                <a16:creationId xmlns:a16="http://schemas.microsoft.com/office/drawing/2014/main" xmlns="" id="{88C88F1D-58CD-4EC7-B6EE-FF8BE672D842}"/>
              </a:ext>
            </a:extLst>
          </p:cNvPr>
          <p:cNvSpPr txBox="1">
            <a:spLocks/>
          </p:cNvSpPr>
          <p:nvPr/>
        </p:nvSpPr>
        <p:spPr>
          <a:xfrm>
            <a:off x="1524016" y="1349152"/>
            <a:ext cx="10411428" cy="1800200"/>
          </a:xfrm>
          <a:prstGeom prst="rect">
            <a:avLst/>
          </a:prstGeom>
        </p:spPr>
        <p:txBody>
          <a:bodyPr/>
          <a:lstStyle>
            <a:lvl1pPr marL="383933" indent="-383933" algn="l" defTabSz="914126" rtl="0" eaLnBrk="1" latinLnBrk="0" hangingPunct="1">
              <a:lnSpc>
                <a:spcPct val="94000"/>
              </a:lnSpc>
              <a:spcBef>
                <a:spcPts val="1000"/>
              </a:spcBef>
              <a:spcAft>
                <a:spcPts val="200"/>
              </a:spcAft>
              <a:buFont typeface="Franklin Gothic Book" panose="020B0503020102020204" pitchFamily="34" charset="0"/>
              <a:buChar char="■"/>
              <a:defRPr sz="1999" kern="1200" baseline="0">
                <a:solidFill>
                  <a:schemeClr val="tx2"/>
                </a:solidFill>
                <a:latin typeface="+mn-lt"/>
                <a:ea typeface="+mn-ea"/>
                <a:cs typeface="+mn-cs"/>
              </a:defRPr>
            </a:lvl1pPr>
            <a:lvl2pPr marL="914126" indent="-383933" algn="l" defTabSz="914126" rtl="0" eaLnBrk="1" latinLnBrk="0" hangingPunct="1">
              <a:lnSpc>
                <a:spcPct val="94000"/>
              </a:lnSpc>
              <a:spcBef>
                <a:spcPts val="500"/>
              </a:spcBef>
              <a:spcAft>
                <a:spcPts val="200"/>
              </a:spcAft>
              <a:buFont typeface="Franklin Gothic Book" panose="020B0503020102020204" pitchFamily="34" charset="0"/>
              <a:buChar char="–"/>
              <a:defRPr sz="1999" i="1" kern="1200" baseline="0">
                <a:solidFill>
                  <a:schemeClr val="tx2"/>
                </a:solidFill>
                <a:latin typeface="+mn-lt"/>
                <a:ea typeface="+mn-ea"/>
                <a:cs typeface="+mn-cs"/>
              </a:defRPr>
            </a:lvl2pPr>
            <a:lvl3pPr marL="1371189" indent="-383933" algn="l" defTabSz="914126" rtl="0" eaLnBrk="1" latinLnBrk="0" hangingPunct="1">
              <a:lnSpc>
                <a:spcPct val="94000"/>
              </a:lnSpc>
              <a:spcBef>
                <a:spcPts val="500"/>
              </a:spcBef>
              <a:spcAft>
                <a:spcPts val="200"/>
              </a:spcAft>
              <a:buFont typeface="Franklin Gothic Book" panose="020B0503020102020204" pitchFamily="34" charset="0"/>
              <a:buChar char="■"/>
              <a:defRPr sz="1799" kern="1200" baseline="0">
                <a:solidFill>
                  <a:schemeClr val="tx2"/>
                </a:solidFill>
                <a:latin typeface="+mn-lt"/>
                <a:ea typeface="+mn-ea"/>
                <a:cs typeface="+mn-cs"/>
              </a:defRPr>
            </a:lvl3pPr>
            <a:lvl4pPr marL="1828251" indent="-383933" algn="l" defTabSz="914126" rtl="0" eaLnBrk="1" latinLnBrk="0" hangingPunct="1">
              <a:lnSpc>
                <a:spcPct val="94000"/>
              </a:lnSpc>
              <a:spcBef>
                <a:spcPts val="500"/>
              </a:spcBef>
              <a:spcAft>
                <a:spcPts val="200"/>
              </a:spcAft>
              <a:buFont typeface="Franklin Gothic Book" panose="020B0503020102020204" pitchFamily="34" charset="0"/>
              <a:buChar char="–"/>
              <a:defRPr sz="1799" i="1" kern="1200" baseline="0">
                <a:solidFill>
                  <a:schemeClr val="tx2"/>
                </a:solidFill>
                <a:latin typeface="+mn-lt"/>
                <a:ea typeface="+mn-ea"/>
                <a:cs typeface="+mn-cs"/>
              </a:defRPr>
            </a:lvl4pPr>
            <a:lvl5pPr marL="2285314" indent="-383933" algn="l" defTabSz="914126" rtl="0" eaLnBrk="1" latinLnBrk="0" hangingPunct="1">
              <a:lnSpc>
                <a:spcPct val="94000"/>
              </a:lnSpc>
              <a:spcBef>
                <a:spcPts val="500"/>
              </a:spcBef>
              <a:spcAft>
                <a:spcPts val="200"/>
              </a:spcAft>
              <a:buFont typeface="Franklin Gothic Book" panose="020B0503020102020204" pitchFamily="34" charset="0"/>
              <a:buChar char="■"/>
              <a:defRPr sz="1600" kern="1200" baseline="0">
                <a:solidFill>
                  <a:schemeClr val="tx2"/>
                </a:solidFill>
                <a:latin typeface="+mn-lt"/>
                <a:ea typeface="+mn-ea"/>
                <a:cs typeface="+mn-cs"/>
              </a:defRPr>
            </a:lvl5pPr>
            <a:lvl6pPr marL="2742377" indent="-383933" algn="l" defTabSz="914126" rtl="0" eaLnBrk="1" latinLnBrk="0" hangingPunct="1">
              <a:lnSpc>
                <a:spcPct val="94000"/>
              </a:lnSpc>
              <a:spcBef>
                <a:spcPts val="500"/>
              </a:spcBef>
              <a:spcAft>
                <a:spcPts val="200"/>
              </a:spcAft>
              <a:buFont typeface="Franklin Gothic Book" panose="020B0503020102020204" pitchFamily="34" charset="0"/>
              <a:buChar char="–"/>
              <a:defRPr sz="1600" i="1" kern="1200" baseline="0">
                <a:solidFill>
                  <a:schemeClr val="tx2"/>
                </a:solidFill>
                <a:latin typeface="+mn-lt"/>
                <a:ea typeface="+mn-ea"/>
                <a:cs typeface="+mn-cs"/>
              </a:defRPr>
            </a:lvl6pPr>
            <a:lvl7pPr marL="3199440" indent="-383933" algn="l" defTabSz="914126"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7pPr>
            <a:lvl8pPr marL="3656503" indent="-383933" algn="l" defTabSz="914126" rtl="0" eaLnBrk="1" latinLnBrk="0" hangingPunct="1">
              <a:lnSpc>
                <a:spcPct val="94000"/>
              </a:lnSpc>
              <a:spcBef>
                <a:spcPts val="500"/>
              </a:spcBef>
              <a:spcAft>
                <a:spcPts val="200"/>
              </a:spcAft>
              <a:buFont typeface="Franklin Gothic Book" panose="020B0503020102020204" pitchFamily="34" charset="0"/>
              <a:buChar char="–"/>
              <a:defRPr sz="1400" i="1" kern="1200" baseline="0">
                <a:solidFill>
                  <a:schemeClr val="tx2"/>
                </a:solidFill>
                <a:latin typeface="+mn-lt"/>
                <a:ea typeface="+mn-ea"/>
                <a:cs typeface="+mn-cs"/>
              </a:defRPr>
            </a:lvl8pPr>
            <a:lvl9pPr marL="4113566" indent="-383933" algn="l" defTabSz="914126"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9pPr>
          </a:lstStyle>
          <a:p>
            <a:pPr marL="0" indent="0" algn="l">
              <a:buNone/>
            </a:pPr>
            <a:endParaRPr lang="en-US" b="0" i="0" dirty="0">
              <a:solidFill>
                <a:srgbClr val="505151"/>
              </a:solidFill>
              <a:effectLst/>
              <a:latin typeface="MuseoSans-300"/>
            </a:endParaRPr>
          </a:p>
        </p:txBody>
      </p:sp>
      <p:sp>
        <p:nvSpPr>
          <p:cNvPr id="10" name="Content Placeholder 2">
            <a:extLst>
              <a:ext uri="{FF2B5EF4-FFF2-40B4-BE49-F238E27FC236}">
                <a16:creationId xmlns:a16="http://schemas.microsoft.com/office/drawing/2014/main" xmlns="" id="{7A90A758-5647-4F29-94F2-51AB0D642B03}"/>
              </a:ext>
            </a:extLst>
          </p:cNvPr>
          <p:cNvSpPr txBox="1">
            <a:spLocks/>
          </p:cNvSpPr>
          <p:nvPr/>
        </p:nvSpPr>
        <p:spPr>
          <a:xfrm>
            <a:off x="1413892" y="2041612"/>
            <a:ext cx="10411428" cy="3960440"/>
          </a:xfrm>
          <a:prstGeom prst="rect">
            <a:avLst/>
          </a:prstGeom>
        </p:spPr>
        <p:txBody>
          <a:bodyPr lIns="91440" tIns="45720" rIns="91440" bIns="45720" anchor="t"/>
          <a:lstStyle>
            <a:lvl1pPr marL="383933" indent="-383933" algn="l" defTabSz="914126" rtl="0" eaLnBrk="1" latinLnBrk="0" hangingPunct="1">
              <a:lnSpc>
                <a:spcPct val="94000"/>
              </a:lnSpc>
              <a:spcBef>
                <a:spcPts val="1000"/>
              </a:spcBef>
              <a:spcAft>
                <a:spcPts val="200"/>
              </a:spcAft>
              <a:buFont typeface="Franklin Gothic Book" panose="020B0503020102020204" pitchFamily="34" charset="0"/>
              <a:buChar char="■"/>
              <a:defRPr sz="1999" kern="1200" baseline="0">
                <a:solidFill>
                  <a:schemeClr val="tx2"/>
                </a:solidFill>
                <a:latin typeface="+mn-lt"/>
                <a:ea typeface="+mn-ea"/>
                <a:cs typeface="+mn-cs"/>
              </a:defRPr>
            </a:lvl1pPr>
            <a:lvl2pPr marL="914126" indent="-383933" algn="l" defTabSz="914126" rtl="0" eaLnBrk="1" latinLnBrk="0" hangingPunct="1">
              <a:lnSpc>
                <a:spcPct val="94000"/>
              </a:lnSpc>
              <a:spcBef>
                <a:spcPts val="500"/>
              </a:spcBef>
              <a:spcAft>
                <a:spcPts val="200"/>
              </a:spcAft>
              <a:buFont typeface="Franklin Gothic Book" panose="020B0503020102020204" pitchFamily="34" charset="0"/>
              <a:buChar char="–"/>
              <a:defRPr sz="1999" i="1" kern="1200" baseline="0">
                <a:solidFill>
                  <a:schemeClr val="tx2"/>
                </a:solidFill>
                <a:latin typeface="+mn-lt"/>
                <a:ea typeface="+mn-ea"/>
                <a:cs typeface="+mn-cs"/>
              </a:defRPr>
            </a:lvl2pPr>
            <a:lvl3pPr marL="1371189" indent="-383933" algn="l" defTabSz="914126" rtl="0" eaLnBrk="1" latinLnBrk="0" hangingPunct="1">
              <a:lnSpc>
                <a:spcPct val="94000"/>
              </a:lnSpc>
              <a:spcBef>
                <a:spcPts val="500"/>
              </a:spcBef>
              <a:spcAft>
                <a:spcPts val="200"/>
              </a:spcAft>
              <a:buFont typeface="Franklin Gothic Book" panose="020B0503020102020204" pitchFamily="34" charset="0"/>
              <a:buChar char="■"/>
              <a:defRPr sz="1799" kern="1200" baseline="0">
                <a:solidFill>
                  <a:schemeClr val="tx2"/>
                </a:solidFill>
                <a:latin typeface="+mn-lt"/>
                <a:ea typeface="+mn-ea"/>
                <a:cs typeface="+mn-cs"/>
              </a:defRPr>
            </a:lvl3pPr>
            <a:lvl4pPr marL="1828251" indent="-383933" algn="l" defTabSz="914126" rtl="0" eaLnBrk="1" latinLnBrk="0" hangingPunct="1">
              <a:lnSpc>
                <a:spcPct val="94000"/>
              </a:lnSpc>
              <a:spcBef>
                <a:spcPts val="500"/>
              </a:spcBef>
              <a:spcAft>
                <a:spcPts val="200"/>
              </a:spcAft>
              <a:buFont typeface="Franklin Gothic Book" panose="020B0503020102020204" pitchFamily="34" charset="0"/>
              <a:buChar char="–"/>
              <a:defRPr sz="1799" i="1" kern="1200" baseline="0">
                <a:solidFill>
                  <a:schemeClr val="tx2"/>
                </a:solidFill>
                <a:latin typeface="+mn-lt"/>
                <a:ea typeface="+mn-ea"/>
                <a:cs typeface="+mn-cs"/>
              </a:defRPr>
            </a:lvl4pPr>
            <a:lvl5pPr marL="2285314" indent="-383933" algn="l" defTabSz="914126" rtl="0" eaLnBrk="1" latinLnBrk="0" hangingPunct="1">
              <a:lnSpc>
                <a:spcPct val="94000"/>
              </a:lnSpc>
              <a:spcBef>
                <a:spcPts val="500"/>
              </a:spcBef>
              <a:spcAft>
                <a:spcPts val="200"/>
              </a:spcAft>
              <a:buFont typeface="Franklin Gothic Book" panose="020B0503020102020204" pitchFamily="34" charset="0"/>
              <a:buChar char="■"/>
              <a:defRPr sz="1600" kern="1200" baseline="0">
                <a:solidFill>
                  <a:schemeClr val="tx2"/>
                </a:solidFill>
                <a:latin typeface="+mn-lt"/>
                <a:ea typeface="+mn-ea"/>
                <a:cs typeface="+mn-cs"/>
              </a:defRPr>
            </a:lvl5pPr>
            <a:lvl6pPr marL="2742377" indent="-383933" algn="l" defTabSz="914126" rtl="0" eaLnBrk="1" latinLnBrk="0" hangingPunct="1">
              <a:lnSpc>
                <a:spcPct val="94000"/>
              </a:lnSpc>
              <a:spcBef>
                <a:spcPts val="500"/>
              </a:spcBef>
              <a:spcAft>
                <a:spcPts val="200"/>
              </a:spcAft>
              <a:buFont typeface="Franklin Gothic Book" panose="020B0503020102020204" pitchFamily="34" charset="0"/>
              <a:buChar char="–"/>
              <a:defRPr sz="1600" i="1" kern="1200" baseline="0">
                <a:solidFill>
                  <a:schemeClr val="tx2"/>
                </a:solidFill>
                <a:latin typeface="+mn-lt"/>
                <a:ea typeface="+mn-ea"/>
                <a:cs typeface="+mn-cs"/>
              </a:defRPr>
            </a:lvl6pPr>
            <a:lvl7pPr marL="3199440" indent="-383933" algn="l" defTabSz="914126"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7pPr>
            <a:lvl8pPr marL="3656503" indent="-383933" algn="l" defTabSz="914126" rtl="0" eaLnBrk="1" latinLnBrk="0" hangingPunct="1">
              <a:lnSpc>
                <a:spcPct val="94000"/>
              </a:lnSpc>
              <a:spcBef>
                <a:spcPts val="500"/>
              </a:spcBef>
              <a:spcAft>
                <a:spcPts val="200"/>
              </a:spcAft>
              <a:buFont typeface="Franklin Gothic Book" panose="020B0503020102020204" pitchFamily="34" charset="0"/>
              <a:buChar char="–"/>
              <a:defRPr sz="1400" i="1" kern="1200" baseline="0">
                <a:solidFill>
                  <a:schemeClr val="tx2"/>
                </a:solidFill>
                <a:latin typeface="+mn-lt"/>
                <a:ea typeface="+mn-ea"/>
                <a:cs typeface="+mn-cs"/>
              </a:defRPr>
            </a:lvl8pPr>
            <a:lvl9pPr marL="4113566" indent="-383933" algn="l" defTabSz="914126"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9pPr>
          </a:lstStyle>
          <a:p>
            <a:pPr marL="0" indent="0" algn="just">
              <a:buNone/>
            </a:pPr>
            <a:r>
              <a:rPr lang="it-IT" dirty="0"/>
              <a:t>Per raggiungere la sicurezza interculturale è necessario: </a:t>
            </a:r>
          </a:p>
          <a:p>
            <a:pPr marL="383540" indent="-383540" algn="just">
              <a:buFont typeface="Wingdings" panose="05000000000000000000" pitchFamily="2" charset="2"/>
              <a:buChar char="q"/>
            </a:pPr>
            <a:r>
              <a:rPr lang="it-IT" dirty="0"/>
              <a:t>Capire la propria comunità. </a:t>
            </a:r>
          </a:p>
          <a:p>
            <a:pPr marL="383540" indent="-383540" algn="just">
              <a:buFont typeface="Wingdings" panose="05000000000000000000" pitchFamily="2" charset="2"/>
              <a:buChar char="q"/>
            </a:pPr>
            <a:r>
              <a:rPr lang="it-IT" dirty="0"/>
              <a:t>Costruire collegamenti tra i servizi sanitari e le organizzazioni comunitarie basate sulla cultura.</a:t>
            </a:r>
          </a:p>
          <a:p>
            <a:pPr marL="383540" indent="-383540" algn="just">
              <a:buFont typeface="Wingdings" panose="05000000000000000000" pitchFamily="2" charset="2"/>
              <a:buChar char="q"/>
            </a:pPr>
            <a:r>
              <a:rPr lang="it-IT" dirty="0"/>
              <a:t> Fornire informazioni utili e personalizzate in altre lingue. </a:t>
            </a:r>
          </a:p>
          <a:p>
            <a:pPr marL="383540" indent="-383540" algn="just">
              <a:buFont typeface="Wingdings" panose="05000000000000000000" pitchFamily="2" charset="2"/>
              <a:buChar char="q"/>
            </a:pPr>
            <a:r>
              <a:rPr lang="it-IT" dirty="0"/>
              <a:t>Riconoscere le diverse pratiche culturali, mediche o sanitarie. </a:t>
            </a:r>
          </a:p>
          <a:p>
            <a:pPr marL="383540" indent="-383540" algn="just">
              <a:buFont typeface="Wingdings" panose="05000000000000000000" pitchFamily="2" charset="2"/>
              <a:buChar char="q"/>
            </a:pPr>
            <a:r>
              <a:rPr lang="it-IT" dirty="0"/>
              <a:t>Guardare all'intera persona al di là dei confini culturali o geografici. </a:t>
            </a:r>
          </a:p>
          <a:p>
            <a:pPr marL="383540" indent="-383540" algn="just">
              <a:buFont typeface="Wingdings" panose="05000000000000000000" pitchFamily="2" charset="2"/>
              <a:buChar char="q"/>
            </a:pPr>
            <a:r>
              <a:rPr lang="it-IT" dirty="0"/>
              <a:t>Considerare il quadro generale e riconoscere che è difficile separare i problemi di salute mentale, come la depressione, da problemi più grandi come la povertà o la mancanza di alloggio.</a:t>
            </a:r>
            <a:endParaRPr lang="en-US" dirty="0"/>
          </a:p>
        </p:txBody>
      </p:sp>
    </p:spTree>
    <p:extLst>
      <p:ext uri="{BB962C8B-B14F-4D97-AF65-F5344CB8AC3E}">
        <p14:creationId xmlns:p14="http://schemas.microsoft.com/office/powerpoint/2010/main" val="16549662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243" y="613433"/>
            <a:ext cx="9598700" cy="1087016"/>
          </a:xfrm>
        </p:spPr>
        <p:txBody>
          <a:bodyPr>
            <a:normAutofit fontScale="90000"/>
          </a:bodyPr>
          <a:lstStyle/>
          <a:p>
            <a:pPr algn="just"/>
            <a:r>
              <a:rPr lang="it-IT" dirty="0"/>
              <a:t>Disuguaglianze e salute mentale - Il caso della pandemia da Covid-19</a:t>
            </a:r>
            <a:endParaRPr lang="en-GB" dirty="0"/>
          </a:p>
        </p:txBody>
      </p:sp>
      <p:sp>
        <p:nvSpPr>
          <p:cNvPr id="3" name="Content Placeholder 2"/>
          <p:cNvSpPr>
            <a:spLocks noGrp="1"/>
          </p:cNvSpPr>
          <p:nvPr>
            <p:ph idx="1"/>
          </p:nvPr>
        </p:nvSpPr>
        <p:spPr>
          <a:xfrm>
            <a:off x="1401214" y="2060848"/>
            <a:ext cx="4291121" cy="3960440"/>
          </a:xfrm>
        </p:spPr>
        <p:txBody>
          <a:bodyPr>
            <a:normAutofit/>
          </a:bodyPr>
          <a:lstStyle/>
          <a:p>
            <a:r>
              <a:rPr lang="it-IT" dirty="0"/>
              <a:t>Un sondaggio di ricerca su oltre 14.000 adulti condotto dall'ente di beneficenza per la salute mentale ‘Mind’ in Regno Unito (2020) ha rivelato che le </a:t>
            </a:r>
            <a:r>
              <a:rPr lang="it-IT" u="sng" dirty="0"/>
              <a:t>disuguaglianze esistenti </a:t>
            </a:r>
            <a:r>
              <a:rPr lang="it-IT" dirty="0"/>
              <a:t>in materia di alloggio, occupazione, condizioni economiche e altro hanno avuto un </a:t>
            </a:r>
            <a:r>
              <a:rPr lang="it-IT" u="sng" dirty="0"/>
              <a:t>impatto maggiore </a:t>
            </a:r>
            <a:r>
              <a:rPr lang="it-IT" dirty="0"/>
              <a:t>sulla salute mentale delle persone provenienti da gruppi neri, asiatici e minoranze etniche rispetto ai bianchi durante la pandemia di coronavirus.</a:t>
            </a:r>
            <a:endParaRPr lang="en-US" dirty="0"/>
          </a:p>
        </p:txBody>
      </p:sp>
      <p:sp>
        <p:nvSpPr>
          <p:cNvPr id="4" name="Slide Number Placeholder 3"/>
          <p:cNvSpPr>
            <a:spLocks noGrp="1"/>
          </p:cNvSpPr>
          <p:nvPr>
            <p:ph type="sldNum" sz="quarter" idx="12"/>
          </p:nvPr>
        </p:nvSpPr>
        <p:spPr/>
        <p:txBody>
          <a:bodyPr/>
          <a:lstStyle/>
          <a:p>
            <a:fld id="{C014DD1E-5D91-48A3-AD6D-45FBA980D106}" type="slidenum">
              <a:rPr lang="en-GB" smtClean="0"/>
              <a:t>34</a:t>
            </a:fld>
            <a:endParaRPr lang="en-GB"/>
          </a:p>
        </p:txBody>
      </p:sp>
      <p:sp>
        <p:nvSpPr>
          <p:cNvPr id="5" name="Speech Bubble: Rectangle with Corners Rounded 4">
            <a:extLst>
              <a:ext uri="{FF2B5EF4-FFF2-40B4-BE49-F238E27FC236}">
                <a16:creationId xmlns:a16="http://schemas.microsoft.com/office/drawing/2014/main" xmlns="" id="{1D48A4BC-056F-4526-98A4-28CA9F217A4C}"/>
              </a:ext>
            </a:extLst>
          </p:cNvPr>
          <p:cNvSpPr/>
          <p:nvPr/>
        </p:nvSpPr>
        <p:spPr>
          <a:xfrm>
            <a:off x="6203538" y="1700450"/>
            <a:ext cx="5291474" cy="3960798"/>
          </a:xfrm>
          <a:prstGeom prst="wedgeRoundRectCallout">
            <a:avLst/>
          </a:prstGeom>
          <a:solidFill>
            <a:schemeClr val="accent6">
              <a:lumMod val="75000"/>
            </a:schemeClr>
          </a:solidFill>
          <a:ln>
            <a:solidFill>
              <a:schemeClr val="accent6">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it-IT" sz="1600" b="0" i="0" dirty="0">
                <a:solidFill>
                  <a:schemeClr val="bg2"/>
                </a:solidFill>
                <a:effectLst/>
                <a:latin typeface="+mj-lt"/>
              </a:rPr>
              <a:t>“L'anno scorso ho lasciato l'insegnamento a tempo pieno e sono tornata a casa per risparmiare. Tornare a casa ha fatto sì che la mia salute mentale ne risentisse e proprio mentre cercavo di elaborare quei sentimenti, il lockdown ha colpito. Affrontare tutto questo - la chiusura, l'isolamento, la mancanza di amici ecc. - si stava accumulando dentro e su di me, mentalmente. Poi sono uscite le statistiche del governo, secondo cui le persone di colore erano a più alto rischio di morire di coronavirus; questo mi ha gettato in una spirale negativa. Un virus non può discriminare, ma c'è un sistema che è stato messo in atto per anni, che ci rende più vulnerabili”. </a:t>
            </a:r>
          </a:p>
          <a:p>
            <a:pPr algn="just"/>
            <a:endParaRPr lang="it-IT" sz="1600" dirty="0">
              <a:solidFill>
                <a:schemeClr val="bg2"/>
              </a:solidFill>
              <a:latin typeface="+mj-lt"/>
            </a:endParaRPr>
          </a:p>
          <a:p>
            <a:pPr algn="r"/>
            <a:r>
              <a:rPr lang="it-IT" sz="1600" b="0" i="0" dirty="0">
                <a:solidFill>
                  <a:schemeClr val="bg2"/>
                </a:solidFill>
                <a:effectLst/>
                <a:latin typeface="+mj-lt"/>
              </a:rPr>
              <a:t>Dami, 27 anni.</a:t>
            </a:r>
            <a:endParaRPr lang="en-GB" sz="1600" dirty="0">
              <a:solidFill>
                <a:schemeClr val="bg2"/>
              </a:solidFill>
              <a:latin typeface="+mj-lt"/>
            </a:endParaRPr>
          </a:p>
        </p:txBody>
      </p:sp>
    </p:spTree>
    <p:extLst>
      <p:ext uri="{BB962C8B-B14F-4D97-AF65-F5344CB8AC3E}">
        <p14:creationId xmlns:p14="http://schemas.microsoft.com/office/powerpoint/2010/main" val="39649879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C014DD1E-5D91-48A3-AD6D-45FBA980D106}" type="slidenum">
              <a:rPr lang="en-GB" smtClean="0"/>
              <a:t>35</a:t>
            </a:fld>
            <a:endParaRPr lang="en-GB"/>
          </a:p>
        </p:txBody>
      </p:sp>
      <p:sp>
        <p:nvSpPr>
          <p:cNvPr id="4" name="Title 1">
            <a:extLst>
              <a:ext uri="{FF2B5EF4-FFF2-40B4-BE49-F238E27FC236}">
                <a16:creationId xmlns:a16="http://schemas.microsoft.com/office/drawing/2014/main" xmlns="" id="{F9CAC85F-9CC3-4028-8264-C5189726ACB6}"/>
              </a:ext>
            </a:extLst>
          </p:cNvPr>
          <p:cNvSpPr txBox="1">
            <a:spLocks/>
          </p:cNvSpPr>
          <p:nvPr/>
        </p:nvSpPr>
        <p:spPr>
          <a:xfrm>
            <a:off x="1413892" y="476672"/>
            <a:ext cx="9598700" cy="864096"/>
          </a:xfrm>
          <a:prstGeom prst="rect">
            <a:avLst/>
          </a:prstGeom>
        </p:spPr>
        <p:txBody>
          <a:bodyPr/>
          <a:lstStyle>
            <a:lvl1pPr algn="l" defTabSz="914126" rtl="0" eaLnBrk="1" latinLnBrk="0" hangingPunct="1">
              <a:lnSpc>
                <a:spcPct val="89000"/>
              </a:lnSpc>
              <a:spcBef>
                <a:spcPct val="0"/>
              </a:spcBef>
              <a:buNone/>
              <a:defRPr sz="4399" kern="1200" baseline="0">
                <a:solidFill>
                  <a:schemeClr val="tx2"/>
                </a:solidFill>
                <a:latin typeface="+mj-lt"/>
                <a:ea typeface="+mj-ea"/>
                <a:cs typeface="+mj-cs"/>
              </a:defRPr>
            </a:lvl1pPr>
          </a:lstStyle>
          <a:p>
            <a:r>
              <a:rPr lang="en-GB" dirty="0"/>
              <a:t>Caso di studio</a:t>
            </a:r>
          </a:p>
        </p:txBody>
      </p:sp>
      <p:sp>
        <p:nvSpPr>
          <p:cNvPr id="7" name="Content Placeholder 2">
            <a:extLst>
              <a:ext uri="{FF2B5EF4-FFF2-40B4-BE49-F238E27FC236}">
                <a16:creationId xmlns:a16="http://schemas.microsoft.com/office/drawing/2014/main" xmlns="" id="{891779CE-9E3F-46DE-8831-DAD2EAC460B1}"/>
              </a:ext>
            </a:extLst>
          </p:cNvPr>
          <p:cNvSpPr txBox="1">
            <a:spLocks/>
          </p:cNvSpPr>
          <p:nvPr/>
        </p:nvSpPr>
        <p:spPr>
          <a:xfrm>
            <a:off x="1413892" y="1219622"/>
            <a:ext cx="10009112" cy="4801666"/>
          </a:xfrm>
          <a:prstGeom prst="rect">
            <a:avLst/>
          </a:prstGeom>
        </p:spPr>
        <p:txBody>
          <a:bodyPr/>
          <a:lstStyle>
            <a:lvl1pPr marL="383933" indent="-383933" algn="l" defTabSz="914126" rtl="0" eaLnBrk="1" latinLnBrk="0" hangingPunct="1">
              <a:lnSpc>
                <a:spcPct val="94000"/>
              </a:lnSpc>
              <a:spcBef>
                <a:spcPts val="1000"/>
              </a:spcBef>
              <a:spcAft>
                <a:spcPts val="200"/>
              </a:spcAft>
              <a:buFont typeface="Franklin Gothic Book" panose="020B0503020102020204" pitchFamily="34" charset="0"/>
              <a:buChar char="■"/>
              <a:defRPr sz="1999" kern="1200" baseline="0">
                <a:solidFill>
                  <a:schemeClr val="tx2"/>
                </a:solidFill>
                <a:latin typeface="+mn-lt"/>
                <a:ea typeface="+mn-ea"/>
                <a:cs typeface="+mn-cs"/>
              </a:defRPr>
            </a:lvl1pPr>
            <a:lvl2pPr marL="914126" indent="-383933" algn="l" defTabSz="914126" rtl="0" eaLnBrk="1" latinLnBrk="0" hangingPunct="1">
              <a:lnSpc>
                <a:spcPct val="94000"/>
              </a:lnSpc>
              <a:spcBef>
                <a:spcPts val="500"/>
              </a:spcBef>
              <a:spcAft>
                <a:spcPts val="200"/>
              </a:spcAft>
              <a:buFont typeface="Franklin Gothic Book" panose="020B0503020102020204" pitchFamily="34" charset="0"/>
              <a:buChar char="–"/>
              <a:defRPr sz="1999" i="1" kern="1200" baseline="0">
                <a:solidFill>
                  <a:schemeClr val="tx2"/>
                </a:solidFill>
                <a:latin typeface="+mn-lt"/>
                <a:ea typeface="+mn-ea"/>
                <a:cs typeface="+mn-cs"/>
              </a:defRPr>
            </a:lvl2pPr>
            <a:lvl3pPr marL="1371189" indent="-383933" algn="l" defTabSz="914126" rtl="0" eaLnBrk="1" latinLnBrk="0" hangingPunct="1">
              <a:lnSpc>
                <a:spcPct val="94000"/>
              </a:lnSpc>
              <a:spcBef>
                <a:spcPts val="500"/>
              </a:spcBef>
              <a:spcAft>
                <a:spcPts val="200"/>
              </a:spcAft>
              <a:buFont typeface="Franklin Gothic Book" panose="020B0503020102020204" pitchFamily="34" charset="0"/>
              <a:buChar char="■"/>
              <a:defRPr sz="1799" kern="1200" baseline="0">
                <a:solidFill>
                  <a:schemeClr val="tx2"/>
                </a:solidFill>
                <a:latin typeface="+mn-lt"/>
                <a:ea typeface="+mn-ea"/>
                <a:cs typeface="+mn-cs"/>
              </a:defRPr>
            </a:lvl3pPr>
            <a:lvl4pPr marL="1828251" indent="-383933" algn="l" defTabSz="914126" rtl="0" eaLnBrk="1" latinLnBrk="0" hangingPunct="1">
              <a:lnSpc>
                <a:spcPct val="94000"/>
              </a:lnSpc>
              <a:spcBef>
                <a:spcPts val="500"/>
              </a:spcBef>
              <a:spcAft>
                <a:spcPts val="200"/>
              </a:spcAft>
              <a:buFont typeface="Franklin Gothic Book" panose="020B0503020102020204" pitchFamily="34" charset="0"/>
              <a:buChar char="–"/>
              <a:defRPr sz="1799" i="1" kern="1200" baseline="0">
                <a:solidFill>
                  <a:schemeClr val="tx2"/>
                </a:solidFill>
                <a:latin typeface="+mn-lt"/>
                <a:ea typeface="+mn-ea"/>
                <a:cs typeface="+mn-cs"/>
              </a:defRPr>
            </a:lvl4pPr>
            <a:lvl5pPr marL="2285314" indent="-383933" algn="l" defTabSz="914126" rtl="0" eaLnBrk="1" latinLnBrk="0" hangingPunct="1">
              <a:lnSpc>
                <a:spcPct val="94000"/>
              </a:lnSpc>
              <a:spcBef>
                <a:spcPts val="500"/>
              </a:spcBef>
              <a:spcAft>
                <a:spcPts val="200"/>
              </a:spcAft>
              <a:buFont typeface="Franklin Gothic Book" panose="020B0503020102020204" pitchFamily="34" charset="0"/>
              <a:buChar char="■"/>
              <a:defRPr sz="1600" kern="1200" baseline="0">
                <a:solidFill>
                  <a:schemeClr val="tx2"/>
                </a:solidFill>
                <a:latin typeface="+mn-lt"/>
                <a:ea typeface="+mn-ea"/>
                <a:cs typeface="+mn-cs"/>
              </a:defRPr>
            </a:lvl5pPr>
            <a:lvl6pPr marL="2742377" indent="-383933" algn="l" defTabSz="914126" rtl="0" eaLnBrk="1" latinLnBrk="0" hangingPunct="1">
              <a:lnSpc>
                <a:spcPct val="94000"/>
              </a:lnSpc>
              <a:spcBef>
                <a:spcPts val="500"/>
              </a:spcBef>
              <a:spcAft>
                <a:spcPts val="200"/>
              </a:spcAft>
              <a:buFont typeface="Franklin Gothic Book" panose="020B0503020102020204" pitchFamily="34" charset="0"/>
              <a:buChar char="–"/>
              <a:defRPr sz="1600" i="1" kern="1200" baseline="0">
                <a:solidFill>
                  <a:schemeClr val="tx2"/>
                </a:solidFill>
                <a:latin typeface="+mn-lt"/>
                <a:ea typeface="+mn-ea"/>
                <a:cs typeface="+mn-cs"/>
              </a:defRPr>
            </a:lvl6pPr>
            <a:lvl7pPr marL="3199440" indent="-383933" algn="l" defTabSz="914126"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7pPr>
            <a:lvl8pPr marL="3656503" indent="-383933" algn="l" defTabSz="914126" rtl="0" eaLnBrk="1" latinLnBrk="0" hangingPunct="1">
              <a:lnSpc>
                <a:spcPct val="94000"/>
              </a:lnSpc>
              <a:spcBef>
                <a:spcPts val="500"/>
              </a:spcBef>
              <a:spcAft>
                <a:spcPts val="200"/>
              </a:spcAft>
              <a:buFont typeface="Franklin Gothic Book" panose="020B0503020102020204" pitchFamily="34" charset="0"/>
              <a:buChar char="–"/>
              <a:defRPr sz="1400" i="1" kern="1200" baseline="0">
                <a:solidFill>
                  <a:schemeClr val="tx2"/>
                </a:solidFill>
                <a:latin typeface="+mn-lt"/>
                <a:ea typeface="+mn-ea"/>
                <a:cs typeface="+mn-cs"/>
              </a:defRPr>
            </a:lvl8pPr>
            <a:lvl9pPr marL="4113566" indent="-383933" algn="l" defTabSz="914126"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9pPr>
          </a:lstStyle>
          <a:p>
            <a:pPr marL="0" indent="0" algn="just">
              <a:buFont typeface="Franklin Gothic Book" panose="020B0503020102020204" pitchFamily="34" charset="0"/>
              <a:buNone/>
            </a:pPr>
            <a:r>
              <a:rPr lang="it-IT" sz="1800" dirty="0"/>
              <a:t>“Quando mia madre è venuta dalla Cina, per lungo tempo, per partecipare al mio matrimonio nel 2001, è stato il periodo più speciale della mia vita. Una persona volitiva e piena di vita, mia madre era l'essere umano più generoso che io abbia mai conosciuto. Ma, dopo sei mesi dal suo arrivo in Italia, ho notato un cambiamento drammatico nel suo benessere fisico, mentale, emotivo e spirituale. Era chiaro che stava vivendo un profondo shock culturale in tutti i sensi possibili, uno shock che era aggravato dalla sua difficoltà con la lingua inglese, la mancanza del sostegno della sua comunità di appartenenza e l'assenza dei suoi amici. Qui non poteva impegnarsi in nessuna delle sue attività quotidiane, familiari o amicali. La persona forte, felice e sana che amavo così tanto mostrava ora tutti i segni di stress, solitudine e depressione causati dall'isolamento sociale".</a:t>
            </a:r>
            <a:endParaRPr lang="it-IT" sz="600" dirty="0"/>
          </a:p>
          <a:p>
            <a:pPr marL="0" indent="0" algn="just">
              <a:buFont typeface="Franklin Gothic Book" panose="020B0503020102020204" pitchFamily="34" charset="0"/>
              <a:buNone/>
            </a:pPr>
            <a:r>
              <a:rPr lang="it-IT" sz="1800" b="1" dirty="0"/>
              <a:t>Discussione:</a:t>
            </a:r>
          </a:p>
          <a:p>
            <a:pPr marL="0" indent="0" algn="just">
              <a:buFont typeface="Franklin Gothic Book" panose="020B0503020102020204" pitchFamily="34" charset="0"/>
              <a:buNone/>
            </a:pPr>
            <a:r>
              <a:rPr lang="it-IT" sz="1800" dirty="0"/>
              <a:t>Analizzate in gruppi di 2 persone le seguenti domande:</a:t>
            </a:r>
          </a:p>
          <a:p>
            <a:pPr marL="0" indent="0" algn="just">
              <a:buFont typeface="Franklin Gothic Book" panose="020B0503020102020204" pitchFamily="34" charset="0"/>
              <a:buNone/>
            </a:pPr>
            <a:r>
              <a:rPr lang="it-IT" sz="1800" dirty="0"/>
              <a:t>• Come potrebbe la figlia aiutare sua madre? Quali passi dovrebbe seguire?</a:t>
            </a:r>
          </a:p>
          <a:p>
            <a:pPr marL="0" indent="0" algn="just">
              <a:buFont typeface="Franklin Gothic Book" panose="020B0503020102020204" pitchFamily="34" charset="0"/>
              <a:buNone/>
            </a:pPr>
            <a:r>
              <a:rPr lang="it-IT" sz="1800" dirty="0"/>
              <a:t>• Cosa pensate che i professionisti del vostro Paese le suggerirebbero di fare?</a:t>
            </a:r>
          </a:p>
          <a:p>
            <a:pPr marL="0" indent="0" algn="just">
              <a:buFont typeface="Franklin Gothic Book" panose="020B0503020102020204" pitchFamily="34" charset="0"/>
              <a:buNone/>
            </a:pPr>
            <a:r>
              <a:rPr lang="it-IT" sz="1800" dirty="0"/>
              <a:t>• Se la madre chiedesse l'aiuto di un consulente, quali potrebbero essere i possibili ostacoli al successo?</a:t>
            </a:r>
          </a:p>
          <a:p>
            <a:pPr marL="0" indent="0" algn="just">
              <a:buFont typeface="Franklin Gothic Book" panose="020B0503020102020204" pitchFamily="34" charset="0"/>
              <a:buNone/>
            </a:pPr>
            <a:endParaRPr lang="en-US" sz="1800" dirty="0"/>
          </a:p>
        </p:txBody>
      </p:sp>
      <p:pic>
        <p:nvPicPr>
          <p:cNvPr id="5" name="Picture 109">
            <a:extLst>
              <a:ext uri="{FF2B5EF4-FFF2-40B4-BE49-F238E27FC236}">
                <a16:creationId xmlns:a16="http://schemas.microsoft.com/office/drawing/2014/main" xmlns="" id="{6D560305-B9B9-4971-AB7C-A05C1BAFDB8C}"/>
              </a:ext>
            </a:extLst>
          </p:cNvPr>
          <p:cNvPicPr>
            <a:picLocks noChangeAspect="1"/>
          </p:cNvPicPr>
          <p:nvPr/>
        </p:nvPicPr>
        <p:blipFill>
          <a:blip r:embed="rId2" cstate="print">
            <a:duotone>
              <a:schemeClr val="accent6">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0766817" y="5849342"/>
            <a:ext cx="864096" cy="864096"/>
          </a:xfrm>
          <a:prstGeom prst="rect">
            <a:avLst/>
          </a:prstGeom>
          <a:noFill/>
          <a:ln>
            <a:noFill/>
          </a:ln>
        </p:spPr>
      </p:pic>
    </p:spTree>
    <p:extLst>
      <p:ext uri="{BB962C8B-B14F-4D97-AF65-F5344CB8AC3E}">
        <p14:creationId xmlns:p14="http://schemas.microsoft.com/office/powerpoint/2010/main" val="16157882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xmlns="" id="{473E4A88-8EB3-45F0-9A7E-FB0B2B9C4320}"/>
              </a:ext>
            </a:extLst>
          </p:cNvPr>
          <p:cNvSpPr>
            <a:spLocks noGrp="1"/>
          </p:cNvSpPr>
          <p:nvPr>
            <p:ph type="title"/>
          </p:nvPr>
        </p:nvSpPr>
        <p:spPr/>
        <p:txBody>
          <a:bodyPr/>
          <a:lstStyle/>
          <a:p>
            <a:r>
              <a:rPr lang="en-GB" dirty="0" err="1"/>
              <a:t>Riassunto</a:t>
            </a:r>
            <a:endParaRPr lang="en-GB" dirty="0"/>
          </a:p>
        </p:txBody>
      </p:sp>
      <p:sp>
        <p:nvSpPr>
          <p:cNvPr id="4" name="Content Placeholder 3">
            <a:extLst>
              <a:ext uri="{FF2B5EF4-FFF2-40B4-BE49-F238E27FC236}">
                <a16:creationId xmlns:a16="http://schemas.microsoft.com/office/drawing/2014/main" xmlns="" id="{73822B54-0142-439E-B26A-07C00DBCECBB}"/>
              </a:ext>
            </a:extLst>
          </p:cNvPr>
          <p:cNvSpPr>
            <a:spLocks noGrp="1"/>
          </p:cNvSpPr>
          <p:nvPr>
            <p:ph idx="1"/>
          </p:nvPr>
        </p:nvSpPr>
        <p:spPr/>
        <p:txBody>
          <a:bodyPr/>
          <a:lstStyle/>
          <a:p>
            <a:pPr>
              <a:buFont typeface="Wingdings" panose="05000000000000000000" pitchFamily="2" charset="2"/>
              <a:buChar char="Ø"/>
            </a:pPr>
            <a:r>
              <a:rPr lang="it-IT" sz="2000" i="1" dirty="0"/>
              <a:t>Individui diversi hanno modi differenti di considerare, interpretare e affrontare la salute mentale e le esperienze di problemi di salute mentale. </a:t>
            </a:r>
          </a:p>
          <a:p>
            <a:pPr>
              <a:buFont typeface="Wingdings" panose="05000000000000000000" pitchFamily="2" charset="2"/>
              <a:buChar char="Ø"/>
            </a:pPr>
            <a:r>
              <a:rPr lang="it-IT" sz="2000" i="1" dirty="0"/>
              <a:t>Possono infatti essere influenzati da diversi fattori, tra cui tratti personali, cultura, credenze religiose, ambiente sociale, giudizio sociale e molti altri. </a:t>
            </a:r>
          </a:p>
          <a:p>
            <a:pPr>
              <a:buFont typeface="Wingdings" panose="05000000000000000000" pitchFamily="2" charset="2"/>
              <a:buChar char="Ø"/>
            </a:pPr>
            <a:r>
              <a:rPr lang="it-IT" sz="2000" i="1" dirty="0"/>
              <a:t>La cultura influenza i sintomi, il modo in cui vengono presentati e i significati che le diverse persone attribuiscono loro. </a:t>
            </a:r>
          </a:p>
          <a:p>
            <a:pPr>
              <a:buFont typeface="Wingdings" panose="05000000000000000000" pitchFamily="2" charset="2"/>
              <a:buChar char="Ø"/>
            </a:pPr>
            <a:r>
              <a:rPr lang="it-IT" sz="2000" i="1" dirty="0"/>
              <a:t>Gli operatori e i professionisti che lavorano con persone di diversi contesti culturali dovrebbero prendere in considerazione i tratti culturali quando interagiscono con loro, al fine di fornire cure culturalmente attente.</a:t>
            </a:r>
            <a:endParaRPr lang="en-GB" dirty="0"/>
          </a:p>
        </p:txBody>
      </p:sp>
      <p:sp>
        <p:nvSpPr>
          <p:cNvPr id="2" name="Slide Number Placeholder 1">
            <a:extLst>
              <a:ext uri="{FF2B5EF4-FFF2-40B4-BE49-F238E27FC236}">
                <a16:creationId xmlns:a16="http://schemas.microsoft.com/office/drawing/2014/main" xmlns="" id="{5931C32E-AEC3-4E7F-BC22-CDC5F9E1ADF1}"/>
              </a:ext>
            </a:extLst>
          </p:cNvPr>
          <p:cNvSpPr>
            <a:spLocks noGrp="1"/>
          </p:cNvSpPr>
          <p:nvPr>
            <p:ph type="sldNum" sz="quarter" idx="12"/>
          </p:nvPr>
        </p:nvSpPr>
        <p:spPr/>
        <p:txBody>
          <a:bodyPr/>
          <a:lstStyle/>
          <a:p>
            <a:fld id="{C014DD1E-5D91-48A3-AD6D-45FBA980D106}" type="slidenum">
              <a:rPr lang="en-GB" smtClean="0"/>
              <a:t>36</a:t>
            </a:fld>
            <a:endParaRPr lang="en-GB"/>
          </a:p>
        </p:txBody>
      </p:sp>
    </p:spTree>
    <p:extLst>
      <p:ext uri="{BB962C8B-B14F-4D97-AF65-F5344CB8AC3E}">
        <p14:creationId xmlns:p14="http://schemas.microsoft.com/office/powerpoint/2010/main" val="29696312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xmlns="" id="{5618186A-969D-4934-BF64-3C80D29AB23B}"/>
              </a:ext>
            </a:extLst>
          </p:cNvPr>
          <p:cNvSpPr>
            <a:spLocks noGrp="1"/>
          </p:cNvSpPr>
          <p:nvPr>
            <p:ph type="title"/>
          </p:nvPr>
        </p:nvSpPr>
        <p:spPr/>
        <p:txBody>
          <a:bodyPr/>
          <a:lstStyle/>
          <a:p>
            <a:r>
              <a:rPr lang="en-GB" dirty="0" err="1"/>
              <a:t>Riflessione</a:t>
            </a:r>
            <a:r>
              <a:rPr lang="en-GB" dirty="0"/>
              <a:t> e Piano </a:t>
            </a:r>
            <a:r>
              <a:rPr lang="en-GB" dirty="0" err="1"/>
              <a:t>d’azione</a:t>
            </a:r>
            <a:r>
              <a:rPr lang="en-GB" dirty="0"/>
              <a:t> </a:t>
            </a:r>
          </a:p>
        </p:txBody>
      </p:sp>
      <p:sp>
        <p:nvSpPr>
          <p:cNvPr id="6" name="Content Placeholder 5">
            <a:extLst>
              <a:ext uri="{FF2B5EF4-FFF2-40B4-BE49-F238E27FC236}">
                <a16:creationId xmlns:a16="http://schemas.microsoft.com/office/drawing/2014/main" xmlns="" id="{9319BF6E-C628-46DA-A848-90B53A82E892}"/>
              </a:ext>
            </a:extLst>
          </p:cNvPr>
          <p:cNvSpPr>
            <a:spLocks noGrp="1"/>
          </p:cNvSpPr>
          <p:nvPr>
            <p:ph sz="half" idx="1"/>
          </p:nvPr>
        </p:nvSpPr>
        <p:spPr>
          <a:xfrm>
            <a:off x="1371243" y="1844824"/>
            <a:ext cx="4446628" cy="3581401"/>
          </a:xfrm>
        </p:spPr>
        <p:txBody>
          <a:bodyPr>
            <a:normAutofit fontScale="92500" lnSpcReduction="10000"/>
          </a:bodyPr>
          <a:lstStyle/>
          <a:p>
            <a:pPr marL="0" lvl="0" indent="0">
              <a:lnSpc>
                <a:spcPct val="110000"/>
              </a:lnSpc>
              <a:spcBef>
                <a:spcPts val="0"/>
              </a:spcBef>
              <a:spcAft>
                <a:spcPts val="0"/>
              </a:spcAft>
              <a:buNone/>
            </a:pPr>
            <a:r>
              <a:rPr lang="it-IT" sz="2400" dirty="0">
                <a:effectLst/>
                <a:latin typeface="Calibri" panose="020F0502020204030204" pitchFamily="34" charset="0"/>
                <a:ea typeface="Calibri" panose="020F0502020204030204" pitchFamily="34" charset="0"/>
                <a:cs typeface="Calibri" panose="020F0502020204030204" pitchFamily="34" charset="0"/>
              </a:rPr>
              <a:t>Identificate 3 cose che avete imparato da questo modulo:</a:t>
            </a:r>
            <a:endParaRPr lang="it-IT" sz="24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endParaRPr lang="en-GB" b="1" dirty="0"/>
          </a:p>
          <a:p>
            <a:pPr marL="0" indent="0">
              <a:buNone/>
            </a:pPr>
            <a:r>
              <a:rPr lang="en-GB" b="1" dirty="0"/>
              <a:t>1</a:t>
            </a:r>
          </a:p>
          <a:p>
            <a:pPr marL="0" indent="0">
              <a:buNone/>
            </a:pPr>
            <a:endParaRPr lang="en-GB" b="1" dirty="0"/>
          </a:p>
          <a:p>
            <a:pPr marL="0" indent="0">
              <a:buNone/>
            </a:pPr>
            <a:r>
              <a:rPr lang="en-GB" b="1" dirty="0"/>
              <a:t>2</a:t>
            </a:r>
          </a:p>
          <a:p>
            <a:pPr marL="0" indent="0">
              <a:buNone/>
            </a:pPr>
            <a:endParaRPr lang="en-GB" b="1" dirty="0"/>
          </a:p>
          <a:p>
            <a:pPr marL="0" indent="0">
              <a:buNone/>
            </a:pPr>
            <a:r>
              <a:rPr lang="en-GB" b="1" dirty="0"/>
              <a:t>3</a:t>
            </a:r>
          </a:p>
          <a:p>
            <a:pPr marL="0" indent="0">
              <a:buNone/>
            </a:pPr>
            <a:endParaRPr lang="en-GB" dirty="0"/>
          </a:p>
        </p:txBody>
      </p:sp>
      <p:sp>
        <p:nvSpPr>
          <p:cNvPr id="7" name="Content Placeholder 6">
            <a:extLst>
              <a:ext uri="{FF2B5EF4-FFF2-40B4-BE49-F238E27FC236}">
                <a16:creationId xmlns:a16="http://schemas.microsoft.com/office/drawing/2014/main" xmlns="" id="{9D497D90-5B7A-4EF0-BD0B-B41EE22578B0}"/>
              </a:ext>
            </a:extLst>
          </p:cNvPr>
          <p:cNvSpPr>
            <a:spLocks noGrp="1"/>
          </p:cNvSpPr>
          <p:nvPr>
            <p:ph sz="half" idx="2"/>
          </p:nvPr>
        </p:nvSpPr>
        <p:spPr>
          <a:xfrm>
            <a:off x="6523704" y="1844824"/>
            <a:ext cx="4971308" cy="3581401"/>
          </a:xfrm>
        </p:spPr>
        <p:txBody>
          <a:bodyPr>
            <a:normAutofit fontScale="92500" lnSpcReduction="10000"/>
          </a:bodyPr>
          <a:lstStyle/>
          <a:p>
            <a:pPr marL="0" indent="0">
              <a:lnSpc>
                <a:spcPct val="110000"/>
              </a:lnSpc>
              <a:spcBef>
                <a:spcPts val="0"/>
              </a:spcBef>
              <a:spcAft>
                <a:spcPts val="0"/>
              </a:spcAft>
              <a:buNone/>
            </a:pPr>
            <a:r>
              <a:rPr lang="it-IT" sz="2400" dirty="0">
                <a:latin typeface="Calibri" panose="020F0502020204030204" pitchFamily="34" charset="0"/>
                <a:cs typeface="Calibri" panose="020F0502020204030204" pitchFamily="34" charset="0"/>
              </a:rPr>
              <a:t>Scrivete 3 azioni che farete/ comportamenti che cambierete, come risultato del vostro apprendimento:</a:t>
            </a:r>
          </a:p>
          <a:p>
            <a:pPr marL="0" indent="0">
              <a:lnSpc>
                <a:spcPct val="110000"/>
              </a:lnSpc>
              <a:spcBef>
                <a:spcPts val="0"/>
              </a:spcBef>
              <a:spcAft>
                <a:spcPts val="0"/>
              </a:spcAft>
              <a:buNone/>
            </a:pPr>
            <a:endParaRPr lang="en-GB" sz="2400" dirty="0">
              <a:latin typeface="Calibri" panose="020F0502020204030204" pitchFamily="34" charset="0"/>
              <a:cs typeface="Calibri" panose="020F0502020204030204" pitchFamily="34" charset="0"/>
            </a:endParaRPr>
          </a:p>
          <a:p>
            <a:pPr marL="0" indent="0">
              <a:buNone/>
            </a:pPr>
            <a:r>
              <a:rPr lang="en-GB" b="1" dirty="0"/>
              <a:t>1 </a:t>
            </a:r>
          </a:p>
          <a:p>
            <a:pPr marL="0" indent="0">
              <a:buNone/>
            </a:pPr>
            <a:endParaRPr lang="en-GB" b="1" dirty="0"/>
          </a:p>
          <a:p>
            <a:pPr marL="0" indent="0">
              <a:buNone/>
            </a:pPr>
            <a:r>
              <a:rPr lang="en-GB" b="1" dirty="0"/>
              <a:t>2</a:t>
            </a:r>
          </a:p>
          <a:p>
            <a:pPr marL="0" indent="0">
              <a:buNone/>
            </a:pPr>
            <a:endParaRPr lang="en-GB" b="1" dirty="0"/>
          </a:p>
          <a:p>
            <a:pPr marL="0" indent="0">
              <a:buNone/>
            </a:pPr>
            <a:r>
              <a:rPr lang="en-GB" b="1" dirty="0"/>
              <a:t>3</a:t>
            </a:r>
          </a:p>
          <a:p>
            <a:pPr marL="0" indent="0">
              <a:buNone/>
            </a:pPr>
            <a:endParaRPr lang="en-GB" dirty="0"/>
          </a:p>
        </p:txBody>
      </p:sp>
      <p:sp>
        <p:nvSpPr>
          <p:cNvPr id="4" name="Slide Number Placeholder 3">
            <a:extLst>
              <a:ext uri="{FF2B5EF4-FFF2-40B4-BE49-F238E27FC236}">
                <a16:creationId xmlns:a16="http://schemas.microsoft.com/office/drawing/2014/main" xmlns="" id="{717C1260-FDF2-41D5-B51C-7905CFAC8F85}"/>
              </a:ext>
            </a:extLst>
          </p:cNvPr>
          <p:cNvSpPr>
            <a:spLocks noGrp="1"/>
          </p:cNvSpPr>
          <p:nvPr>
            <p:ph type="sldNum" sz="quarter" idx="12"/>
          </p:nvPr>
        </p:nvSpPr>
        <p:spPr/>
        <p:txBody>
          <a:bodyPr/>
          <a:lstStyle/>
          <a:p>
            <a:fld id="{C014DD1E-5D91-48A3-AD6D-45FBA980D106}" type="slidenum">
              <a:rPr lang="en-GB" smtClean="0"/>
              <a:t>37</a:t>
            </a:fld>
            <a:endParaRPr lang="en-GB"/>
          </a:p>
        </p:txBody>
      </p:sp>
      <p:pic>
        <p:nvPicPr>
          <p:cNvPr id="8" name="Picture 111">
            <a:extLst>
              <a:ext uri="{FF2B5EF4-FFF2-40B4-BE49-F238E27FC236}">
                <a16:creationId xmlns:a16="http://schemas.microsoft.com/office/drawing/2014/main" xmlns="" id="{2AADABF8-BFED-4291-8444-8F02D2152A33}"/>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846940" y="5722850"/>
            <a:ext cx="862399" cy="862399"/>
          </a:xfrm>
          <a:prstGeom prst="rect">
            <a:avLst/>
          </a:prstGeom>
          <a:noFill/>
          <a:ln>
            <a:noFill/>
          </a:ln>
        </p:spPr>
      </p:pic>
    </p:spTree>
    <p:extLst>
      <p:ext uri="{BB962C8B-B14F-4D97-AF65-F5344CB8AC3E}">
        <p14:creationId xmlns:p14="http://schemas.microsoft.com/office/powerpoint/2010/main" val="13409554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GB" sz="5400" dirty="0"/>
              <a:t>REFERENZE E </a:t>
            </a:r>
            <a:br>
              <a:rPr lang="en-GB" sz="5400" dirty="0"/>
            </a:br>
            <a:r>
              <a:rPr lang="en-GB" sz="5400" dirty="0"/>
              <a:t>APPROFONDIMENTI</a:t>
            </a:r>
          </a:p>
        </p:txBody>
      </p:sp>
      <p:sp>
        <p:nvSpPr>
          <p:cNvPr id="4" name="Slide Number Placeholder 3"/>
          <p:cNvSpPr>
            <a:spLocks noGrp="1"/>
          </p:cNvSpPr>
          <p:nvPr>
            <p:ph type="sldNum" sz="quarter" idx="12"/>
          </p:nvPr>
        </p:nvSpPr>
        <p:spPr/>
        <p:txBody>
          <a:bodyPr/>
          <a:lstStyle/>
          <a:p>
            <a:fld id="{C014DD1E-5D91-48A3-AD6D-45FBA980D106}" type="slidenum">
              <a:rPr lang="en-GB" smtClean="0"/>
              <a:t>38</a:t>
            </a:fld>
            <a:endParaRPr lang="en-GB"/>
          </a:p>
        </p:txBody>
      </p:sp>
    </p:spTree>
    <p:extLst>
      <p:ext uri="{BB962C8B-B14F-4D97-AF65-F5344CB8AC3E}">
        <p14:creationId xmlns:p14="http://schemas.microsoft.com/office/powerpoint/2010/main" val="7589116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C014DD1E-5D91-48A3-AD6D-45FBA980D106}" type="slidenum">
              <a:rPr lang="en-GB" smtClean="0"/>
              <a:t>39</a:t>
            </a:fld>
            <a:endParaRPr lang="en-GB"/>
          </a:p>
        </p:txBody>
      </p:sp>
      <p:sp>
        <p:nvSpPr>
          <p:cNvPr id="4" name="Title 1">
            <a:extLst>
              <a:ext uri="{FF2B5EF4-FFF2-40B4-BE49-F238E27FC236}">
                <a16:creationId xmlns:a16="http://schemas.microsoft.com/office/drawing/2014/main" xmlns="" id="{F9CAC85F-9CC3-4028-8264-C5189726ACB6}"/>
              </a:ext>
            </a:extLst>
          </p:cNvPr>
          <p:cNvSpPr txBox="1">
            <a:spLocks/>
          </p:cNvSpPr>
          <p:nvPr/>
        </p:nvSpPr>
        <p:spPr>
          <a:xfrm>
            <a:off x="1413892" y="476672"/>
            <a:ext cx="9598700" cy="1485900"/>
          </a:xfrm>
          <a:prstGeom prst="rect">
            <a:avLst/>
          </a:prstGeom>
        </p:spPr>
        <p:txBody>
          <a:bodyPr/>
          <a:lstStyle>
            <a:lvl1pPr algn="l" defTabSz="914126" rtl="0" eaLnBrk="1" latinLnBrk="0" hangingPunct="1">
              <a:lnSpc>
                <a:spcPct val="89000"/>
              </a:lnSpc>
              <a:spcBef>
                <a:spcPct val="0"/>
              </a:spcBef>
              <a:buNone/>
              <a:defRPr sz="4399" kern="1200" baseline="0">
                <a:solidFill>
                  <a:schemeClr val="tx2"/>
                </a:solidFill>
                <a:latin typeface="+mj-lt"/>
                <a:ea typeface="+mj-ea"/>
                <a:cs typeface="+mj-cs"/>
              </a:defRPr>
            </a:lvl1pPr>
          </a:lstStyle>
          <a:p>
            <a:r>
              <a:rPr lang="en-GB" dirty="0"/>
              <a:t>Per </a:t>
            </a:r>
            <a:r>
              <a:rPr lang="en-GB" dirty="0" err="1"/>
              <a:t>approfondire</a:t>
            </a:r>
            <a:endParaRPr lang="en-GB" dirty="0"/>
          </a:p>
        </p:txBody>
      </p:sp>
      <p:sp>
        <p:nvSpPr>
          <p:cNvPr id="5" name="Content Placeholder 2">
            <a:extLst>
              <a:ext uri="{FF2B5EF4-FFF2-40B4-BE49-F238E27FC236}">
                <a16:creationId xmlns:a16="http://schemas.microsoft.com/office/drawing/2014/main" xmlns="" id="{18205A0D-D5FE-491C-A0CD-84DF7F0EF183}"/>
              </a:ext>
            </a:extLst>
          </p:cNvPr>
          <p:cNvSpPr txBox="1">
            <a:spLocks/>
          </p:cNvSpPr>
          <p:nvPr/>
        </p:nvSpPr>
        <p:spPr>
          <a:xfrm>
            <a:off x="1413892" y="2041612"/>
            <a:ext cx="10411428" cy="3960440"/>
          </a:xfrm>
          <a:prstGeom prst="rect">
            <a:avLst/>
          </a:prstGeom>
        </p:spPr>
        <p:txBody>
          <a:bodyPr/>
          <a:lstStyle>
            <a:lvl1pPr marL="383933" indent="-383933" algn="l" defTabSz="914126" rtl="0" eaLnBrk="1" latinLnBrk="0" hangingPunct="1">
              <a:lnSpc>
                <a:spcPct val="94000"/>
              </a:lnSpc>
              <a:spcBef>
                <a:spcPts val="1000"/>
              </a:spcBef>
              <a:spcAft>
                <a:spcPts val="200"/>
              </a:spcAft>
              <a:buFont typeface="Franklin Gothic Book" panose="020B0503020102020204" pitchFamily="34" charset="0"/>
              <a:buChar char="■"/>
              <a:defRPr sz="1999" kern="1200" baseline="0">
                <a:solidFill>
                  <a:schemeClr val="tx2"/>
                </a:solidFill>
                <a:latin typeface="+mn-lt"/>
                <a:ea typeface="+mn-ea"/>
                <a:cs typeface="+mn-cs"/>
              </a:defRPr>
            </a:lvl1pPr>
            <a:lvl2pPr marL="914126" indent="-383933" algn="l" defTabSz="914126" rtl="0" eaLnBrk="1" latinLnBrk="0" hangingPunct="1">
              <a:lnSpc>
                <a:spcPct val="94000"/>
              </a:lnSpc>
              <a:spcBef>
                <a:spcPts val="500"/>
              </a:spcBef>
              <a:spcAft>
                <a:spcPts val="200"/>
              </a:spcAft>
              <a:buFont typeface="Franklin Gothic Book" panose="020B0503020102020204" pitchFamily="34" charset="0"/>
              <a:buChar char="–"/>
              <a:defRPr sz="1999" i="1" kern="1200" baseline="0">
                <a:solidFill>
                  <a:schemeClr val="tx2"/>
                </a:solidFill>
                <a:latin typeface="+mn-lt"/>
                <a:ea typeface="+mn-ea"/>
                <a:cs typeface="+mn-cs"/>
              </a:defRPr>
            </a:lvl2pPr>
            <a:lvl3pPr marL="1371189" indent="-383933" algn="l" defTabSz="914126" rtl="0" eaLnBrk="1" latinLnBrk="0" hangingPunct="1">
              <a:lnSpc>
                <a:spcPct val="94000"/>
              </a:lnSpc>
              <a:spcBef>
                <a:spcPts val="500"/>
              </a:spcBef>
              <a:spcAft>
                <a:spcPts val="200"/>
              </a:spcAft>
              <a:buFont typeface="Franklin Gothic Book" panose="020B0503020102020204" pitchFamily="34" charset="0"/>
              <a:buChar char="■"/>
              <a:defRPr sz="1799" kern="1200" baseline="0">
                <a:solidFill>
                  <a:schemeClr val="tx2"/>
                </a:solidFill>
                <a:latin typeface="+mn-lt"/>
                <a:ea typeface="+mn-ea"/>
                <a:cs typeface="+mn-cs"/>
              </a:defRPr>
            </a:lvl3pPr>
            <a:lvl4pPr marL="1828251" indent="-383933" algn="l" defTabSz="914126" rtl="0" eaLnBrk="1" latinLnBrk="0" hangingPunct="1">
              <a:lnSpc>
                <a:spcPct val="94000"/>
              </a:lnSpc>
              <a:spcBef>
                <a:spcPts val="500"/>
              </a:spcBef>
              <a:spcAft>
                <a:spcPts val="200"/>
              </a:spcAft>
              <a:buFont typeface="Franklin Gothic Book" panose="020B0503020102020204" pitchFamily="34" charset="0"/>
              <a:buChar char="–"/>
              <a:defRPr sz="1799" i="1" kern="1200" baseline="0">
                <a:solidFill>
                  <a:schemeClr val="tx2"/>
                </a:solidFill>
                <a:latin typeface="+mn-lt"/>
                <a:ea typeface="+mn-ea"/>
                <a:cs typeface="+mn-cs"/>
              </a:defRPr>
            </a:lvl4pPr>
            <a:lvl5pPr marL="2285314" indent="-383933" algn="l" defTabSz="914126" rtl="0" eaLnBrk="1" latinLnBrk="0" hangingPunct="1">
              <a:lnSpc>
                <a:spcPct val="94000"/>
              </a:lnSpc>
              <a:spcBef>
                <a:spcPts val="500"/>
              </a:spcBef>
              <a:spcAft>
                <a:spcPts val="200"/>
              </a:spcAft>
              <a:buFont typeface="Franklin Gothic Book" panose="020B0503020102020204" pitchFamily="34" charset="0"/>
              <a:buChar char="■"/>
              <a:defRPr sz="1600" kern="1200" baseline="0">
                <a:solidFill>
                  <a:schemeClr val="tx2"/>
                </a:solidFill>
                <a:latin typeface="+mn-lt"/>
                <a:ea typeface="+mn-ea"/>
                <a:cs typeface="+mn-cs"/>
              </a:defRPr>
            </a:lvl5pPr>
            <a:lvl6pPr marL="2742377" indent="-383933" algn="l" defTabSz="914126" rtl="0" eaLnBrk="1" latinLnBrk="0" hangingPunct="1">
              <a:lnSpc>
                <a:spcPct val="94000"/>
              </a:lnSpc>
              <a:spcBef>
                <a:spcPts val="500"/>
              </a:spcBef>
              <a:spcAft>
                <a:spcPts val="200"/>
              </a:spcAft>
              <a:buFont typeface="Franklin Gothic Book" panose="020B0503020102020204" pitchFamily="34" charset="0"/>
              <a:buChar char="–"/>
              <a:defRPr sz="1600" i="1" kern="1200" baseline="0">
                <a:solidFill>
                  <a:schemeClr val="tx2"/>
                </a:solidFill>
                <a:latin typeface="+mn-lt"/>
                <a:ea typeface="+mn-ea"/>
                <a:cs typeface="+mn-cs"/>
              </a:defRPr>
            </a:lvl6pPr>
            <a:lvl7pPr marL="3199440" indent="-383933" algn="l" defTabSz="914126"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7pPr>
            <a:lvl8pPr marL="3656503" indent="-383933" algn="l" defTabSz="914126" rtl="0" eaLnBrk="1" latinLnBrk="0" hangingPunct="1">
              <a:lnSpc>
                <a:spcPct val="94000"/>
              </a:lnSpc>
              <a:spcBef>
                <a:spcPts val="500"/>
              </a:spcBef>
              <a:spcAft>
                <a:spcPts val="200"/>
              </a:spcAft>
              <a:buFont typeface="Franklin Gothic Book" panose="020B0503020102020204" pitchFamily="34" charset="0"/>
              <a:buChar char="–"/>
              <a:defRPr sz="1400" i="1" kern="1200" baseline="0">
                <a:solidFill>
                  <a:schemeClr val="tx2"/>
                </a:solidFill>
                <a:latin typeface="+mn-lt"/>
                <a:ea typeface="+mn-ea"/>
                <a:cs typeface="+mn-cs"/>
              </a:defRPr>
            </a:lvl8pPr>
            <a:lvl9pPr marL="4113566" indent="-383933" algn="l" defTabSz="914126"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9pPr>
          </a:lstStyle>
          <a:p>
            <a:pPr marL="0" indent="0" algn="just">
              <a:buNone/>
            </a:pPr>
            <a:r>
              <a:rPr lang="en-US" b="1" dirty="0"/>
              <a:t>Canada: Multicultural Mental Health Research Centre</a:t>
            </a:r>
          </a:p>
          <a:p>
            <a:pPr marL="0" indent="0" algn="just">
              <a:buNone/>
            </a:pPr>
            <a:r>
              <a:rPr lang="en-US" dirty="0">
                <a:hlinkClick r:id="rId2"/>
              </a:rPr>
              <a:t>Patient Information by Language</a:t>
            </a:r>
            <a:endParaRPr lang="en-US" dirty="0"/>
          </a:p>
          <a:p>
            <a:pPr marL="0" indent="0" algn="just">
              <a:buNone/>
            </a:pPr>
            <a:endParaRPr lang="en-US" dirty="0"/>
          </a:p>
          <a:p>
            <a:pPr algn="just">
              <a:buFont typeface="Wingdings" panose="05000000000000000000" pitchFamily="2" charset="2"/>
              <a:buChar char="q"/>
            </a:pPr>
            <a:r>
              <a:rPr lang="it-IT" dirty="0"/>
              <a:t>Il sito web fornisce risorse utili su diversi problemi di salute mentale in 25 lingue. </a:t>
            </a:r>
          </a:p>
          <a:p>
            <a:pPr algn="just">
              <a:buFont typeface="Wingdings" panose="05000000000000000000" pitchFamily="2" charset="2"/>
              <a:buChar char="q"/>
            </a:pPr>
            <a:r>
              <a:rPr lang="it-IT" dirty="0"/>
              <a:t>Le risorse provengono da fonti affidabili, come gli ospedali canadesi di salute mentale, i centri di ricerca e le agenzie no-profit per la salute mentale. </a:t>
            </a:r>
          </a:p>
          <a:p>
            <a:pPr algn="just">
              <a:buFont typeface="Wingdings" panose="05000000000000000000" pitchFamily="2" charset="2"/>
              <a:buChar char="q"/>
            </a:pPr>
            <a:r>
              <a:rPr lang="it-IT" dirty="0"/>
              <a:t>Si può accedere alle informazioni in diverse lingue su diversi temi che possono influenzare il loro benessere mentale come l'adattamento a un nuovo paese, la dipendenza, l'Alzheimer e la demenza, l'ansia, il lutto, il disturbo bipolare, la malattia mentale e molti altri.</a:t>
            </a:r>
            <a:endParaRPr lang="en-US" dirty="0"/>
          </a:p>
          <a:p>
            <a:pPr marL="0" indent="0" algn="just">
              <a:buNone/>
            </a:pPr>
            <a:endParaRPr lang="en-US" dirty="0"/>
          </a:p>
        </p:txBody>
      </p:sp>
    </p:spTree>
    <p:extLst>
      <p:ext uri="{BB962C8B-B14F-4D97-AF65-F5344CB8AC3E}">
        <p14:creationId xmlns:p14="http://schemas.microsoft.com/office/powerpoint/2010/main" val="39371731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062" y="240927"/>
            <a:ext cx="9598700" cy="1485900"/>
          </a:xfrm>
        </p:spPr>
        <p:txBody>
          <a:bodyPr/>
          <a:lstStyle/>
          <a:p>
            <a:r>
              <a:rPr lang="en-US" dirty="0"/>
              <a:t/>
            </a:r>
            <a:br>
              <a:rPr lang="en-US" dirty="0"/>
            </a:br>
            <a:endParaRPr lang="en-GB" dirty="0"/>
          </a:p>
        </p:txBody>
      </p:sp>
      <p:sp>
        <p:nvSpPr>
          <p:cNvPr id="4" name="Slide Number Placeholder 3"/>
          <p:cNvSpPr>
            <a:spLocks noGrp="1"/>
          </p:cNvSpPr>
          <p:nvPr>
            <p:ph type="sldNum" sz="quarter" idx="12"/>
          </p:nvPr>
        </p:nvSpPr>
        <p:spPr/>
        <p:txBody>
          <a:bodyPr/>
          <a:lstStyle/>
          <a:p>
            <a:fld id="{C014DD1E-5D91-48A3-AD6D-45FBA980D106}" type="slidenum">
              <a:rPr lang="en-GB" smtClean="0"/>
              <a:t>4</a:t>
            </a:fld>
            <a:endParaRPr lang="en-GB" dirty="0"/>
          </a:p>
        </p:txBody>
      </p:sp>
      <p:sp>
        <p:nvSpPr>
          <p:cNvPr id="3" name="Speech Bubble: Rectangle 2">
            <a:extLst>
              <a:ext uri="{FF2B5EF4-FFF2-40B4-BE49-F238E27FC236}">
                <a16:creationId xmlns:a16="http://schemas.microsoft.com/office/drawing/2014/main" xmlns="" id="{5A0DD7BC-B051-421F-A04D-40BCF68E5E65}"/>
              </a:ext>
            </a:extLst>
          </p:cNvPr>
          <p:cNvSpPr/>
          <p:nvPr/>
        </p:nvSpPr>
        <p:spPr>
          <a:xfrm>
            <a:off x="1295062" y="2148173"/>
            <a:ext cx="5616624" cy="2983001"/>
          </a:xfrm>
          <a:prstGeom prst="wedgeRectCallout">
            <a:avLst/>
          </a:prstGeom>
          <a:solidFill>
            <a:schemeClr val="accent6">
              <a:lumMod val="75000"/>
            </a:schemeClr>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r>
              <a:rPr lang="it-IT" sz="1500" dirty="0">
                <a:solidFill>
                  <a:schemeClr val="bg2"/>
                </a:solidFill>
              </a:rPr>
              <a:t>“I miei due bellissimi bambini sono la mia vita. Mi vedono come 'mamma', non come una persona su una sedia a rotelle e non giudicano me o la nostra vita. Questo sta cambiando ora perché i miei sforzi per far parte della loro vita sono limitati dall'accesso fisico alle scuole, ai parchi e ai negozi, dagli atteggiamenti degli altri genitori e dalla realtà di aver bisogno di un supporto di 8 ore al giorno per la mia cura personale... Non posso entrare nelle case degli amici dei miei figli e devo aspettare fuori che finiscano di giocare. Gli altri genitori mi vedono come diversa e un genitore non ha voluto che mio figlio giocasse con il suo perché non potevo aiutarlo con la supervisione nella sua casa, per me inaccessibile.” </a:t>
            </a:r>
          </a:p>
          <a:p>
            <a:pPr algn="r"/>
            <a:r>
              <a:rPr lang="it-IT" sz="1500" dirty="0">
                <a:solidFill>
                  <a:schemeClr val="bg2"/>
                </a:solidFill>
              </a:rPr>
              <a:t>Doris </a:t>
            </a:r>
            <a:endParaRPr lang="en-GB" sz="1600" dirty="0">
              <a:solidFill>
                <a:schemeClr val="bg2"/>
              </a:solidFill>
            </a:endParaRPr>
          </a:p>
        </p:txBody>
      </p:sp>
      <p:sp>
        <p:nvSpPr>
          <p:cNvPr id="6" name="Speech Bubble: Rectangle with Corners Rounded 5">
            <a:extLst>
              <a:ext uri="{FF2B5EF4-FFF2-40B4-BE49-F238E27FC236}">
                <a16:creationId xmlns:a16="http://schemas.microsoft.com/office/drawing/2014/main" xmlns="" id="{A12BF780-B34A-4E23-B8E4-AFB3A9430860}"/>
              </a:ext>
            </a:extLst>
          </p:cNvPr>
          <p:cNvSpPr/>
          <p:nvPr/>
        </p:nvSpPr>
        <p:spPr>
          <a:xfrm>
            <a:off x="7678588" y="836712"/>
            <a:ext cx="3888432" cy="5112568"/>
          </a:xfrm>
          <a:prstGeom prst="wedgeRoundRect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it-IT" sz="1500" dirty="0">
                <a:solidFill>
                  <a:schemeClr val="bg2"/>
                </a:solidFill>
              </a:rPr>
              <a:t>“La mia avventura è iniziata all'età di 12 anni: stavo giocando a calcio e, improvvisamente, ho avuto un dolore alla gamba destra. I miei genitori mi hanno accompagnato a fare gli esami necessari e mi è stato diagnosticato un osteosarcoma (cancro alle ossa). Seguirono molti interventi chirurgici e cicli di chemioterapia, che ebbero successo. Dopo 2 anni, però, una scansione mostrò nuovamente ed esattamente lo stesso problema. Questa volta in una forma più aggressiva di cancro. Così, tutto quello che abbiamo potuto fare è stato amputare, in modo che potessi continuare a vivere la mia vita. Ora ho 19 anni, studio Dietetica e Nutrizione all'Università </a:t>
            </a:r>
            <a:r>
              <a:rPr lang="it-IT" sz="1500" dirty="0" err="1">
                <a:solidFill>
                  <a:schemeClr val="bg2"/>
                </a:solidFill>
              </a:rPr>
              <a:t>Harokopio</a:t>
            </a:r>
            <a:r>
              <a:rPr lang="it-IT" sz="1500" dirty="0">
                <a:solidFill>
                  <a:schemeClr val="bg2"/>
                </a:solidFill>
              </a:rPr>
              <a:t> di Atene e sono impegnato nel ciclismo, rappresentando la Grecia nelle competizioni all'estero". </a:t>
            </a:r>
          </a:p>
          <a:p>
            <a:pPr algn="r"/>
            <a:r>
              <a:rPr lang="it-IT" sz="1500" dirty="0">
                <a:solidFill>
                  <a:schemeClr val="bg2"/>
                </a:solidFill>
              </a:rPr>
              <a:t>Nikos</a:t>
            </a:r>
            <a:endParaRPr lang="en-GB" sz="1600" dirty="0">
              <a:solidFill>
                <a:schemeClr val="bg2"/>
              </a:solidFill>
            </a:endParaRPr>
          </a:p>
        </p:txBody>
      </p:sp>
      <p:sp>
        <p:nvSpPr>
          <p:cNvPr id="8" name="Title 1">
            <a:extLst>
              <a:ext uri="{FF2B5EF4-FFF2-40B4-BE49-F238E27FC236}">
                <a16:creationId xmlns:a16="http://schemas.microsoft.com/office/drawing/2014/main" xmlns="" id="{6F762CC0-395A-4977-BFBA-1A3BA2DCAB84}"/>
              </a:ext>
            </a:extLst>
          </p:cNvPr>
          <p:cNvSpPr txBox="1">
            <a:spLocks/>
          </p:cNvSpPr>
          <p:nvPr/>
        </p:nvSpPr>
        <p:spPr>
          <a:xfrm>
            <a:off x="1295062" y="473609"/>
            <a:ext cx="9598700" cy="1020536"/>
          </a:xfrm>
          <a:prstGeom prst="rect">
            <a:avLst/>
          </a:prstGeom>
        </p:spPr>
        <p:txBody>
          <a:bodyPr vert="horz" lIns="91440" tIns="45720" rIns="91440" bIns="45720" rtlCol="0" anchor="t">
            <a:normAutofit/>
          </a:bodyPr>
          <a:lstStyle>
            <a:lvl1pPr algn="l" defTabSz="914126" rtl="0" eaLnBrk="1" latinLnBrk="0" hangingPunct="1">
              <a:lnSpc>
                <a:spcPct val="89000"/>
              </a:lnSpc>
              <a:spcBef>
                <a:spcPct val="0"/>
              </a:spcBef>
              <a:buNone/>
              <a:defRPr sz="4399" kern="1200" baseline="0">
                <a:solidFill>
                  <a:schemeClr val="tx2"/>
                </a:solidFill>
                <a:latin typeface="+mj-lt"/>
                <a:ea typeface="+mj-ea"/>
                <a:cs typeface="+mj-cs"/>
              </a:defRPr>
            </a:lvl1pPr>
          </a:lstStyle>
          <a:p>
            <a:r>
              <a:rPr lang="en-GB" dirty="0" err="1"/>
              <a:t>Storie</a:t>
            </a:r>
            <a:r>
              <a:rPr lang="en-GB" dirty="0"/>
              <a:t> di </a:t>
            </a:r>
            <a:r>
              <a:rPr lang="en-GB" dirty="0" err="1"/>
              <a:t>disabilità</a:t>
            </a:r>
            <a:endParaRPr lang="en-GB" dirty="0"/>
          </a:p>
        </p:txBody>
      </p:sp>
    </p:spTree>
    <p:extLst>
      <p:ext uri="{BB962C8B-B14F-4D97-AF65-F5344CB8AC3E}">
        <p14:creationId xmlns:p14="http://schemas.microsoft.com/office/powerpoint/2010/main" val="4946851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062" y="460758"/>
            <a:ext cx="9598700" cy="1485900"/>
          </a:xfrm>
        </p:spPr>
        <p:txBody>
          <a:bodyPr/>
          <a:lstStyle/>
          <a:p>
            <a:r>
              <a:rPr lang="en-GB" dirty="0" err="1"/>
              <a:t>Disabilità</a:t>
            </a:r>
            <a:endParaRPr lang="en-GB" dirty="0"/>
          </a:p>
        </p:txBody>
      </p:sp>
      <p:sp>
        <p:nvSpPr>
          <p:cNvPr id="3" name="Content Placeholder 2"/>
          <p:cNvSpPr>
            <a:spLocks noGrp="1"/>
          </p:cNvSpPr>
          <p:nvPr>
            <p:ph idx="1"/>
          </p:nvPr>
        </p:nvSpPr>
        <p:spPr>
          <a:xfrm>
            <a:off x="1485900" y="1268760"/>
            <a:ext cx="10081120" cy="4708766"/>
          </a:xfrm>
        </p:spPr>
        <p:txBody>
          <a:bodyPr>
            <a:noAutofit/>
          </a:bodyPr>
          <a:lstStyle/>
          <a:p>
            <a:r>
              <a:rPr lang="en-US" sz="1300" dirty="0" err="1"/>
              <a:t>Aruma</a:t>
            </a:r>
            <a:r>
              <a:rPr lang="en-US" sz="1300" dirty="0"/>
              <a:t> (n.d.) Types of disabilities. Retrieved from </a:t>
            </a:r>
            <a:r>
              <a:rPr lang="en-US" sz="1300" dirty="0">
                <a:hlinkClick r:id="rId2"/>
              </a:rPr>
              <a:t>https://www.aruma.com.au/about-us/about-disability/types-of-disabilities/</a:t>
            </a:r>
            <a:r>
              <a:rPr lang="en-US" sz="1300" dirty="0"/>
              <a:t> </a:t>
            </a:r>
          </a:p>
          <a:p>
            <a:r>
              <a:rPr lang="en-US" sz="1300" dirty="0"/>
              <a:t>Butler M, </a:t>
            </a:r>
            <a:r>
              <a:rPr lang="en-US" sz="1300" dirty="0" err="1"/>
              <a:t>McCreedy</a:t>
            </a:r>
            <a:r>
              <a:rPr lang="en-US" sz="1300" dirty="0"/>
              <a:t> E, </a:t>
            </a:r>
            <a:r>
              <a:rPr lang="en-US" sz="1300" dirty="0" err="1"/>
              <a:t>Schwer</a:t>
            </a:r>
            <a:r>
              <a:rPr lang="en-US" sz="1300" dirty="0"/>
              <a:t> N, Burgess D, Call K, </a:t>
            </a:r>
            <a:r>
              <a:rPr lang="en-US" sz="1300" dirty="0" err="1"/>
              <a:t>Przedworski</a:t>
            </a:r>
            <a:r>
              <a:rPr lang="en-US" sz="1300" dirty="0"/>
              <a:t> J, Rosser S, Larson S, Allen M, Fu S, Kane RL. (2016). Improving Cultural Competence To Reduce Health Disparities. Comparative Effectiveness Review No. 170. (Prepared by the Minnesota Evidence-based Practice Center under Contract No. 290-2012-00016-I.) AHRQ Publication No. 16-EHC006-EF. Rockville, MD: Agency for Healthcare Research and Quality; </a:t>
            </a:r>
            <a:r>
              <a:rPr lang="en-US" sz="1300" dirty="0">
                <a:hlinkClick r:id="rId3"/>
              </a:rPr>
              <a:t>www.effectivehealthcare.ahrq.gov/reports/final.cfm</a:t>
            </a:r>
            <a:r>
              <a:rPr lang="en-US" sz="1300" dirty="0"/>
              <a:t>.</a:t>
            </a:r>
          </a:p>
          <a:p>
            <a:r>
              <a:rPr lang="en-US" sz="1300" dirty="0"/>
              <a:t>CDC (2020). Disability Inclusion. Retrieved from </a:t>
            </a:r>
            <a:r>
              <a:rPr lang="en-US" sz="1300" dirty="0">
                <a:hlinkClick r:id="rId4"/>
              </a:rPr>
              <a:t>https://www.cdc.gov/ncbddd/disabilityandhealth/disability-inclusion.html</a:t>
            </a:r>
            <a:r>
              <a:rPr lang="en-US" sz="1300" dirty="0"/>
              <a:t> </a:t>
            </a:r>
          </a:p>
          <a:p>
            <a:r>
              <a:rPr lang="en-US" sz="1300" dirty="0"/>
              <a:t>Disabled World (2019). </a:t>
            </a:r>
            <a:r>
              <a:rPr lang="en-US" sz="1300" i="1" dirty="0"/>
              <a:t>Disabilities: Definition, Types and Models of Disability.</a:t>
            </a:r>
            <a:r>
              <a:rPr lang="en-US" sz="1300" dirty="0"/>
              <a:t> Retrieved from </a:t>
            </a:r>
            <a:r>
              <a:rPr lang="en-GB" sz="1300" dirty="0">
                <a:hlinkClick r:id="rId5"/>
              </a:rPr>
              <a:t>https://www.disabled-world.com/disability/types/</a:t>
            </a:r>
            <a:r>
              <a:rPr lang="en-GB" sz="1300" dirty="0"/>
              <a:t> </a:t>
            </a:r>
          </a:p>
          <a:p>
            <a:r>
              <a:rPr lang="en-US" sz="1300" dirty="0" err="1"/>
              <a:t>Forber</a:t>
            </a:r>
            <a:r>
              <a:rPr lang="en-US" sz="1300" dirty="0"/>
              <a:t>-Pratt, A. J., </a:t>
            </a:r>
            <a:r>
              <a:rPr lang="en-US" sz="1300" dirty="0" err="1"/>
              <a:t>Merrin</a:t>
            </a:r>
            <a:r>
              <a:rPr lang="en-US" sz="1300" dirty="0"/>
              <a:t>, G. J., Mueller, C. O., Price, L. R., &amp; </a:t>
            </a:r>
            <a:r>
              <a:rPr lang="en-US" sz="1300" dirty="0" err="1"/>
              <a:t>Kettrey</a:t>
            </a:r>
            <a:r>
              <a:rPr lang="en-US" sz="1300" dirty="0"/>
              <a:t>, H. H. (2020). Initial factor exploration of disability identity. </a:t>
            </a:r>
            <a:r>
              <a:rPr lang="en-US" sz="1300" i="1" dirty="0"/>
              <a:t>Rehabilitation psychology, 65(1)</a:t>
            </a:r>
            <a:r>
              <a:rPr lang="en-US" sz="1300" dirty="0"/>
              <a:t>, 1–10. </a:t>
            </a:r>
            <a:r>
              <a:rPr lang="en-US" sz="1300" dirty="0">
                <a:hlinkClick r:id="rId6"/>
              </a:rPr>
              <a:t>https://doi.org/10.1037/rep0000308</a:t>
            </a:r>
            <a:r>
              <a:rPr lang="en-US" sz="1300" dirty="0"/>
              <a:t>  </a:t>
            </a:r>
          </a:p>
          <a:p>
            <a:r>
              <a:rPr lang="en-US" sz="1300" dirty="0"/>
              <a:t>Stone, J. H. (2005). </a:t>
            </a:r>
            <a:r>
              <a:rPr lang="en-US" sz="1300" i="1" dirty="0"/>
              <a:t>Culture and Disability; Providing Culturally Competent Services</a:t>
            </a:r>
            <a:r>
              <a:rPr lang="en-US" sz="1300" dirty="0"/>
              <a:t>. California: SAGE Publications </a:t>
            </a:r>
            <a:r>
              <a:rPr lang="en-US" sz="1300" dirty="0">
                <a:hlinkClick r:id="rId7"/>
              </a:rPr>
              <a:t>https://books.google.gr/books?hl=en&amp;lr=&amp;id=0QVzAwAAQBAJ&amp;oi=fnd&amp;pg=PP1&amp;dq=intercultural+competence+and+disability&amp;ots=4eNDITmNf6&amp;sig=1R_UCvfrhyF7YdcYLs-JGM3XoY4&amp;redir_esc=y#v=onepage&amp;q&amp;f=false</a:t>
            </a:r>
            <a:r>
              <a:rPr lang="en-US" sz="1300" dirty="0"/>
              <a:t> </a:t>
            </a:r>
          </a:p>
          <a:p>
            <a:r>
              <a:rPr lang="en-US" sz="1300" dirty="0"/>
              <a:t>Tajfel H (1974). Social identity and intergroup behavior. </a:t>
            </a:r>
            <a:r>
              <a:rPr lang="en-US" sz="1300" i="1" dirty="0"/>
              <a:t>Social Science Information, 13(2), </a:t>
            </a:r>
            <a:r>
              <a:rPr lang="en-US" sz="1300" dirty="0"/>
              <a:t>65–93. [</a:t>
            </a:r>
            <a:r>
              <a:rPr lang="en-US" sz="1300" dirty="0">
                <a:hlinkClick r:id="rId8">
                  <a:extLst>
                    <a:ext uri="{A12FA001-AC4F-418D-AE19-62706E023703}">
                      <ahyp:hlinkClr xmlns="" xmlns:ahyp="http://schemas.microsoft.com/office/drawing/2018/hyperlinkcolor" val="tx"/>
                    </a:ext>
                  </a:extLst>
                </a:hlinkClick>
              </a:rPr>
              <a:t>Google Scholar</a:t>
            </a:r>
            <a:r>
              <a:rPr lang="en-US" sz="1300" dirty="0"/>
              <a:t>]</a:t>
            </a:r>
            <a:endParaRPr lang="en-GB" sz="1300" dirty="0"/>
          </a:p>
          <a:p>
            <a:r>
              <a:rPr lang="en-GB" sz="1300" dirty="0"/>
              <a:t>WHO (2011). </a:t>
            </a:r>
            <a:r>
              <a:rPr lang="en-GB" sz="1300" i="1" dirty="0"/>
              <a:t>World Report on Disability.</a:t>
            </a:r>
            <a:r>
              <a:rPr lang="en-GB" sz="1300" dirty="0"/>
              <a:t> Geneva. </a:t>
            </a:r>
            <a:r>
              <a:rPr lang="en-US" sz="1300" dirty="0"/>
              <a:t>ISBN: 9789241564182</a:t>
            </a:r>
            <a:r>
              <a:rPr lang="en-GB" sz="1300" dirty="0"/>
              <a:t>. Retrieved from </a:t>
            </a:r>
            <a:r>
              <a:rPr lang="en-GB" sz="1300" dirty="0">
                <a:hlinkClick r:id="rId9"/>
              </a:rPr>
              <a:t>https://www.who.int/publications/i/item/9789241564182</a:t>
            </a:r>
            <a:r>
              <a:rPr lang="en-GB" sz="1300" dirty="0"/>
              <a:t> </a:t>
            </a:r>
          </a:p>
          <a:p>
            <a:r>
              <a:rPr lang="en-US" sz="1300" dirty="0"/>
              <a:t>World Health Organization (2013). How to use the ICF: A practical manual for using the International Classification of Functioning, Disability and Health (ICF). Exposure draft for comment. Geneva: WHO </a:t>
            </a:r>
            <a:r>
              <a:rPr lang="en-GB" sz="1300" dirty="0">
                <a:hlinkClick r:id="rId10"/>
              </a:rPr>
              <a:t>https://www.who.int/docs/default-source/classification/icf/drafticfpracticalmanual2.pdf?sfvrsn=8a214b01_4</a:t>
            </a:r>
            <a:r>
              <a:rPr lang="en-GB" sz="1300" dirty="0"/>
              <a:t> </a:t>
            </a:r>
          </a:p>
        </p:txBody>
      </p:sp>
      <p:sp>
        <p:nvSpPr>
          <p:cNvPr id="4" name="Slide Number Placeholder 3"/>
          <p:cNvSpPr>
            <a:spLocks noGrp="1"/>
          </p:cNvSpPr>
          <p:nvPr>
            <p:ph type="sldNum" sz="quarter" idx="12"/>
          </p:nvPr>
        </p:nvSpPr>
        <p:spPr/>
        <p:txBody>
          <a:bodyPr/>
          <a:lstStyle/>
          <a:p>
            <a:fld id="{C014DD1E-5D91-48A3-AD6D-45FBA980D106}" type="slidenum">
              <a:rPr lang="en-GB" smtClean="0"/>
              <a:t>40</a:t>
            </a:fld>
            <a:endParaRPr lang="en-GB"/>
          </a:p>
        </p:txBody>
      </p:sp>
    </p:spTree>
    <p:extLst>
      <p:ext uri="{BB962C8B-B14F-4D97-AF65-F5344CB8AC3E}">
        <p14:creationId xmlns:p14="http://schemas.microsoft.com/office/powerpoint/2010/main" val="22194426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err="1"/>
              <a:t>Psicologia</a:t>
            </a:r>
            <a:r>
              <a:rPr lang="en-GB" dirty="0"/>
              <a:t> e </a:t>
            </a:r>
            <a:r>
              <a:rPr lang="en-GB" dirty="0" err="1"/>
              <a:t>Problemi</a:t>
            </a:r>
            <a:r>
              <a:rPr lang="en-GB" dirty="0"/>
              <a:t> di salute </a:t>
            </a:r>
            <a:r>
              <a:rPr lang="en-GB" dirty="0" err="1"/>
              <a:t>mentale</a:t>
            </a:r>
            <a:endParaRPr lang="en-GB" dirty="0"/>
          </a:p>
        </p:txBody>
      </p:sp>
      <p:sp>
        <p:nvSpPr>
          <p:cNvPr id="3" name="Content Placeholder 2"/>
          <p:cNvSpPr>
            <a:spLocks noGrp="1"/>
          </p:cNvSpPr>
          <p:nvPr>
            <p:ph idx="1"/>
          </p:nvPr>
        </p:nvSpPr>
        <p:spPr>
          <a:xfrm>
            <a:off x="1371243" y="1844824"/>
            <a:ext cx="9598700" cy="4104456"/>
          </a:xfrm>
        </p:spPr>
        <p:txBody>
          <a:bodyPr>
            <a:normAutofit/>
          </a:bodyPr>
          <a:lstStyle/>
          <a:p>
            <a:r>
              <a:rPr lang="en-US" sz="2000" dirty="0"/>
              <a:t>Canadian Mental Health Association, BC Division (2014). Cross-cultural Mental Health and Substance Use. Retrieved from  </a:t>
            </a:r>
            <a:r>
              <a:rPr lang="en-GB" dirty="0">
                <a:hlinkClick r:id="rId2"/>
              </a:rPr>
              <a:t>https://www.heretohelp.bc.ca/infosheet/cross-cultural-mental-health-and-substance-use#A</a:t>
            </a:r>
            <a:r>
              <a:rPr lang="en-GB" dirty="0"/>
              <a:t> </a:t>
            </a:r>
          </a:p>
          <a:p>
            <a:r>
              <a:rPr lang="en-US" sz="2000" dirty="0"/>
              <a:t>U.S. Department of Health and Human Services. (2001). </a:t>
            </a:r>
            <a:r>
              <a:rPr lang="en-US" sz="2000" i="1" dirty="0"/>
              <a:t>Mental Health: Culture, Race, and Ethnicity—A Supplement to Mental Health: A Report of the Surgeon General. </a:t>
            </a:r>
            <a:r>
              <a:rPr lang="en-US" sz="2000" dirty="0"/>
              <a:t>Rockville, MD: U.S. Department of Health and Human Services, Substance Abuse and Mental Health Services Administration, Center for Mental Health Services. </a:t>
            </a:r>
          </a:p>
          <a:p>
            <a:r>
              <a:rPr lang="en-US" sz="2000" dirty="0"/>
              <a:t>Mind (2020</a:t>
            </a:r>
            <a:r>
              <a:rPr lang="en-US" dirty="0"/>
              <a:t>). </a:t>
            </a:r>
            <a:r>
              <a:rPr lang="en-US" i="1" dirty="0"/>
              <a:t>The mental health emergency: how has the coronavirus pandemic impacted our mental health? </a:t>
            </a:r>
            <a:r>
              <a:rPr lang="en-US" dirty="0"/>
              <a:t>London: Mind. Available at </a:t>
            </a:r>
            <a:r>
              <a:rPr lang="en-US" dirty="0">
                <a:hlinkClick r:id="rId3"/>
              </a:rPr>
              <a:t>www.mind.org.uk</a:t>
            </a:r>
            <a:endParaRPr lang="en-US" dirty="0"/>
          </a:p>
          <a:p>
            <a:r>
              <a:rPr lang="en-US" dirty="0"/>
              <a:t>Multicultural Mental Health (n.d.). Cultural Formulation; DSM-5 Cultural Formulation Interview (CFI). Retrieved from </a:t>
            </a:r>
            <a:r>
              <a:rPr lang="en-US" dirty="0">
                <a:hlinkClick r:id="rId4"/>
              </a:rPr>
              <a:t>https://multiculturalmentalhealth.ca/clinical-tools/cultural-formulation/</a:t>
            </a:r>
            <a:r>
              <a:rPr lang="en-US" dirty="0"/>
              <a:t> </a:t>
            </a:r>
          </a:p>
        </p:txBody>
      </p:sp>
      <p:sp>
        <p:nvSpPr>
          <p:cNvPr id="4" name="Slide Number Placeholder 3"/>
          <p:cNvSpPr>
            <a:spLocks noGrp="1"/>
          </p:cNvSpPr>
          <p:nvPr>
            <p:ph type="sldNum" sz="quarter" idx="12"/>
          </p:nvPr>
        </p:nvSpPr>
        <p:spPr/>
        <p:txBody>
          <a:bodyPr/>
          <a:lstStyle/>
          <a:p>
            <a:fld id="{C014DD1E-5D91-48A3-AD6D-45FBA980D106}" type="slidenum">
              <a:rPr lang="en-GB" smtClean="0"/>
              <a:t>41</a:t>
            </a:fld>
            <a:endParaRPr lang="en-GB"/>
          </a:p>
        </p:txBody>
      </p:sp>
    </p:spTree>
    <p:extLst>
      <p:ext uri="{BB962C8B-B14F-4D97-AF65-F5344CB8AC3E}">
        <p14:creationId xmlns:p14="http://schemas.microsoft.com/office/powerpoint/2010/main" val="6140720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egnaposto numero diapositiva 3">
            <a:extLst>
              <a:ext uri="{FF2B5EF4-FFF2-40B4-BE49-F238E27FC236}">
                <a16:creationId xmlns:a16="http://schemas.microsoft.com/office/drawing/2014/main" xmlns="" id="{9CF18900-3C90-4D6B-9FA2-DEF3CE4137FA}"/>
              </a:ext>
            </a:extLst>
          </p:cNvPr>
          <p:cNvSpPr>
            <a:spLocks noGrp="1"/>
          </p:cNvSpPr>
          <p:nvPr>
            <p:ph type="sldNum" sz="quarter" idx="12"/>
          </p:nvPr>
        </p:nvSpPr>
        <p:spPr/>
        <p:txBody>
          <a:bodyPr/>
          <a:lstStyle/>
          <a:p>
            <a:fld id="{C014DD1E-5D91-48A3-AD6D-45FBA980D106}" type="slidenum">
              <a:rPr lang="en-GB" smtClean="0"/>
              <a:t>42</a:t>
            </a:fld>
            <a:endParaRPr lang="en-GB"/>
          </a:p>
        </p:txBody>
      </p:sp>
      <p:sp>
        <p:nvSpPr>
          <p:cNvPr id="5" name="CasellaDiTesto 4">
            <a:extLst>
              <a:ext uri="{FF2B5EF4-FFF2-40B4-BE49-F238E27FC236}">
                <a16:creationId xmlns:a16="http://schemas.microsoft.com/office/drawing/2014/main" xmlns="" id="{3DD0160A-CD74-437C-9072-ACE4678CCD89}"/>
              </a:ext>
            </a:extLst>
          </p:cNvPr>
          <p:cNvSpPr txBox="1"/>
          <p:nvPr/>
        </p:nvSpPr>
        <p:spPr>
          <a:xfrm>
            <a:off x="2494012" y="2492896"/>
            <a:ext cx="7920880" cy="923330"/>
          </a:xfrm>
          <a:prstGeom prst="rect">
            <a:avLst/>
          </a:prstGeom>
          <a:solidFill>
            <a:schemeClr val="bg2"/>
          </a:solidFill>
        </p:spPr>
        <p:txBody>
          <a:bodyPr wrap="square" rtlCol="0">
            <a:spAutoFit/>
          </a:bodyPr>
          <a:lstStyle/>
          <a:p>
            <a:pPr algn="ctr"/>
            <a:r>
              <a:rPr lang="it-IT" sz="1800" dirty="0"/>
              <a:t>Questo modulo formativo è stato sviluppato come parte di un progetto Erasmus + KA2 -  </a:t>
            </a:r>
            <a:r>
              <a:rPr lang="it-IT" sz="1800" b="1" dirty="0"/>
              <a:t>INTERCULTURAL CARE IN THE SOCIAL AND HEALTHCARE SECTOR (I-CARE)</a:t>
            </a:r>
            <a:r>
              <a:rPr lang="it-IT" sz="1800" dirty="0"/>
              <a:t> ed è finanziato con il supporto della Commissione Europea</a:t>
            </a:r>
          </a:p>
        </p:txBody>
      </p:sp>
      <p:sp>
        <p:nvSpPr>
          <p:cNvPr id="6" name="CasellaDiTesto 5">
            <a:extLst>
              <a:ext uri="{FF2B5EF4-FFF2-40B4-BE49-F238E27FC236}">
                <a16:creationId xmlns:a16="http://schemas.microsoft.com/office/drawing/2014/main" xmlns="" id="{25207411-F241-4758-9100-D1E49A2BBDB7}"/>
              </a:ext>
            </a:extLst>
          </p:cNvPr>
          <p:cNvSpPr txBox="1"/>
          <p:nvPr/>
        </p:nvSpPr>
        <p:spPr>
          <a:xfrm>
            <a:off x="3142084" y="4437112"/>
            <a:ext cx="6192688" cy="923330"/>
          </a:xfrm>
          <a:prstGeom prst="rect">
            <a:avLst/>
          </a:prstGeom>
          <a:solidFill>
            <a:schemeClr val="bg2"/>
          </a:solidFill>
        </p:spPr>
        <p:txBody>
          <a:bodyPr wrap="square" rtlCol="0">
            <a:spAutoFit/>
          </a:bodyPr>
          <a:lstStyle/>
          <a:p>
            <a:pPr algn="ctr"/>
            <a:r>
              <a:rPr lang="it-IT" sz="1800" i="1" dirty="0"/>
              <a:t>Questa pubblicazione riflette solo la visione degli autori e la Commissione non può essere ritenuta responsabile per qualsiasi uso che possa essere fatto delle informazioni ivi contenute</a:t>
            </a: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366220" y="3674426"/>
            <a:ext cx="3886200" cy="485775"/>
          </a:xfrm>
          <a:prstGeom prst="rect">
            <a:avLst/>
          </a:prstGeom>
        </p:spPr>
      </p:pic>
    </p:spTree>
    <p:extLst>
      <p:ext uri="{BB962C8B-B14F-4D97-AF65-F5344CB8AC3E}">
        <p14:creationId xmlns:p14="http://schemas.microsoft.com/office/powerpoint/2010/main" val="38995907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Fatti</a:t>
            </a:r>
            <a:r>
              <a:rPr lang="en-US" dirty="0"/>
              <a:t> </a:t>
            </a:r>
            <a:r>
              <a:rPr lang="en-US" dirty="0" err="1"/>
              <a:t>chiave</a:t>
            </a:r>
            <a:r>
              <a:rPr lang="en-US" dirty="0"/>
              <a:t> </a:t>
            </a:r>
            <a:r>
              <a:rPr lang="en-US" dirty="0" err="1"/>
              <a:t>sulla</a:t>
            </a:r>
            <a:r>
              <a:rPr lang="en-US" dirty="0"/>
              <a:t> </a:t>
            </a:r>
            <a:r>
              <a:rPr lang="en-US" dirty="0" err="1"/>
              <a:t>disabilità</a:t>
            </a:r>
            <a:r>
              <a:rPr lang="en-US" dirty="0"/>
              <a:t> (WHO, 2020):</a:t>
            </a:r>
            <a:br>
              <a:rPr lang="en-US" dirty="0"/>
            </a:br>
            <a:endParaRPr lang="en-GB" dirty="0"/>
          </a:p>
        </p:txBody>
      </p:sp>
      <p:sp>
        <p:nvSpPr>
          <p:cNvPr id="4" name="Slide Number Placeholder 3"/>
          <p:cNvSpPr>
            <a:spLocks noGrp="1"/>
          </p:cNvSpPr>
          <p:nvPr>
            <p:ph type="sldNum" sz="quarter" idx="12"/>
          </p:nvPr>
        </p:nvSpPr>
        <p:spPr/>
        <p:txBody>
          <a:bodyPr/>
          <a:lstStyle/>
          <a:p>
            <a:fld id="{C014DD1E-5D91-48A3-AD6D-45FBA980D106}" type="slidenum">
              <a:rPr lang="en-GB" smtClean="0"/>
              <a:t>5</a:t>
            </a:fld>
            <a:endParaRPr lang="en-GB"/>
          </a:p>
        </p:txBody>
      </p:sp>
      <p:graphicFrame>
        <p:nvGraphicFramePr>
          <p:cNvPr id="5" name="Diagram 4">
            <a:extLst>
              <a:ext uri="{FF2B5EF4-FFF2-40B4-BE49-F238E27FC236}">
                <a16:creationId xmlns:a16="http://schemas.microsoft.com/office/drawing/2014/main" xmlns="" id="{94F0D030-DE0B-4E9C-885C-C50FFECCB36F}"/>
              </a:ext>
            </a:extLst>
          </p:cNvPr>
          <p:cNvGraphicFramePr/>
          <p:nvPr>
            <p:extLst>
              <p:ext uri="{D42A27DB-BD31-4B8C-83A1-F6EECF244321}">
                <p14:modId xmlns:p14="http://schemas.microsoft.com/office/powerpoint/2010/main" val="1929698866"/>
              </p:ext>
            </p:extLst>
          </p:nvPr>
        </p:nvGraphicFramePr>
        <p:xfrm>
          <a:off x="2277988" y="1700808"/>
          <a:ext cx="8125883" cy="425536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6139074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13892" y="502940"/>
            <a:ext cx="9598700" cy="1485900"/>
          </a:xfrm>
        </p:spPr>
        <p:txBody>
          <a:bodyPr>
            <a:normAutofit/>
          </a:bodyPr>
          <a:lstStyle/>
          <a:p>
            <a:r>
              <a:rPr lang="it-IT" sz="3400" dirty="0"/>
              <a:t>La Convenzione delle Nazioni Unite sui diritti delle persone con disabilità </a:t>
            </a:r>
            <a:r>
              <a:rPr lang="en-US" sz="3400" dirty="0">
                <a:solidFill>
                  <a:schemeClr val="tx2"/>
                </a:solidFill>
              </a:rPr>
              <a:t>(Convention on the Rights of Persons with Disabilities - CRPD)</a:t>
            </a:r>
            <a:endParaRPr lang="en-GB" sz="3400" dirty="0"/>
          </a:p>
        </p:txBody>
      </p:sp>
      <p:sp>
        <p:nvSpPr>
          <p:cNvPr id="4" name="Slide Number Placeholder 3"/>
          <p:cNvSpPr>
            <a:spLocks noGrp="1"/>
          </p:cNvSpPr>
          <p:nvPr>
            <p:ph type="sldNum" sz="quarter" idx="12"/>
          </p:nvPr>
        </p:nvSpPr>
        <p:spPr/>
        <p:txBody>
          <a:bodyPr/>
          <a:lstStyle/>
          <a:p>
            <a:fld id="{C014DD1E-5D91-48A3-AD6D-45FBA980D106}" type="slidenum">
              <a:rPr lang="en-GB" smtClean="0"/>
              <a:t>6</a:t>
            </a:fld>
            <a:endParaRPr lang="en-GB"/>
          </a:p>
        </p:txBody>
      </p:sp>
      <p:graphicFrame>
        <p:nvGraphicFramePr>
          <p:cNvPr id="5" name="Diagram 4">
            <a:extLst>
              <a:ext uri="{FF2B5EF4-FFF2-40B4-BE49-F238E27FC236}">
                <a16:creationId xmlns:a16="http://schemas.microsoft.com/office/drawing/2014/main" xmlns="" id="{39B3FC0D-31A3-444F-9101-453A2624144B}"/>
              </a:ext>
            </a:extLst>
          </p:cNvPr>
          <p:cNvGraphicFramePr/>
          <p:nvPr>
            <p:extLst>
              <p:ext uri="{D42A27DB-BD31-4B8C-83A1-F6EECF244321}">
                <p14:modId xmlns:p14="http://schemas.microsoft.com/office/powerpoint/2010/main" val="1005239581"/>
              </p:ext>
            </p:extLst>
          </p:nvPr>
        </p:nvGraphicFramePr>
        <p:xfrm>
          <a:off x="4078188" y="2060848"/>
          <a:ext cx="8341907" cy="410445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8" name="TextBox 7">
            <a:extLst>
              <a:ext uri="{FF2B5EF4-FFF2-40B4-BE49-F238E27FC236}">
                <a16:creationId xmlns:a16="http://schemas.microsoft.com/office/drawing/2014/main" xmlns="" id="{0118A3AB-95A1-40EF-BE7C-A003148C4179}"/>
              </a:ext>
            </a:extLst>
          </p:cNvPr>
          <p:cNvSpPr txBox="1"/>
          <p:nvPr/>
        </p:nvSpPr>
        <p:spPr>
          <a:xfrm>
            <a:off x="1413892" y="2315641"/>
            <a:ext cx="3024336" cy="3476465"/>
          </a:xfrm>
          <a:prstGeom prst="rect">
            <a:avLst/>
          </a:prstGeom>
          <a:noFill/>
        </p:spPr>
        <p:txBody>
          <a:bodyPr wrap="square" rtlCol="0">
            <a:spAutoFit/>
          </a:bodyPr>
          <a:lstStyle/>
          <a:p>
            <a:pPr algn="just"/>
            <a:r>
              <a:rPr lang="en-US" sz="1999" dirty="0">
                <a:solidFill>
                  <a:schemeClr val="tx2"/>
                </a:solidFill>
              </a:rPr>
              <a:t>CRPD (2006):</a:t>
            </a:r>
          </a:p>
          <a:p>
            <a:pPr algn="just"/>
            <a:r>
              <a:rPr lang="it-IT" sz="1999" dirty="0">
                <a:solidFill>
                  <a:schemeClr val="tx2"/>
                </a:solidFill>
              </a:rPr>
              <a:t>Mira a "promuovere, proteggere e garantire il pieno ed uguale godimento di tutti i diritti umani e delle libertà fondamentali da parte di tutte le persone con disabilità e a promuovere il rispetto della loro intrinseca dignità". </a:t>
            </a:r>
            <a:endParaRPr lang="en-GB" sz="1999" dirty="0">
              <a:solidFill>
                <a:schemeClr val="tx2"/>
              </a:solidFill>
            </a:endParaRPr>
          </a:p>
        </p:txBody>
      </p:sp>
    </p:spTree>
    <p:extLst>
      <p:ext uri="{BB962C8B-B14F-4D97-AF65-F5344CB8AC3E}">
        <p14:creationId xmlns:p14="http://schemas.microsoft.com/office/powerpoint/2010/main" val="4359174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062" y="391296"/>
            <a:ext cx="9598700" cy="952500"/>
          </a:xfrm>
        </p:spPr>
        <p:txBody>
          <a:bodyPr>
            <a:noAutofit/>
          </a:bodyPr>
          <a:lstStyle/>
          <a:p>
            <a:r>
              <a:rPr lang="it-IT" sz="3200" dirty="0">
                <a:solidFill>
                  <a:schemeClr val="tx2"/>
                </a:solidFill>
              </a:rPr>
              <a:t>Classificazione internazionale del funzionamento, della disabilità e della salute </a:t>
            </a:r>
            <a:r>
              <a:rPr lang="en-US" sz="3200" dirty="0">
                <a:solidFill>
                  <a:schemeClr val="tx2"/>
                </a:solidFill>
              </a:rPr>
              <a:t>(International Classification of Functioning, Disability and Health - ICF)</a:t>
            </a:r>
            <a:endParaRPr lang="en-GB" sz="3200" dirty="0"/>
          </a:p>
        </p:txBody>
      </p:sp>
      <p:sp>
        <p:nvSpPr>
          <p:cNvPr id="3" name="Content Placeholder 2"/>
          <p:cNvSpPr>
            <a:spLocks noGrp="1"/>
          </p:cNvSpPr>
          <p:nvPr>
            <p:ph idx="1"/>
          </p:nvPr>
        </p:nvSpPr>
        <p:spPr>
          <a:xfrm>
            <a:off x="1371616" y="2114062"/>
            <a:ext cx="3138993" cy="2942828"/>
          </a:xfrm>
        </p:spPr>
        <p:txBody>
          <a:bodyPr/>
          <a:lstStyle/>
          <a:p>
            <a:pPr marL="0" indent="0">
              <a:buNone/>
            </a:pPr>
            <a:r>
              <a:rPr lang="it-IT" dirty="0"/>
              <a:t>Ci sono </a:t>
            </a:r>
            <a:r>
              <a:rPr lang="it-IT" u="sng" dirty="0"/>
              <a:t>2 modelli concettuali </a:t>
            </a:r>
            <a:r>
              <a:rPr lang="it-IT" dirty="0"/>
              <a:t>principali sulla disabilità basati sulla Classificazione Internazionale del Funzionamento, della Disabilità e della Salute (ICF) dell'OMS</a:t>
            </a:r>
            <a:endParaRPr lang="en-GB" dirty="0"/>
          </a:p>
        </p:txBody>
      </p:sp>
      <p:sp>
        <p:nvSpPr>
          <p:cNvPr id="4" name="Slide Number Placeholder 3"/>
          <p:cNvSpPr>
            <a:spLocks noGrp="1"/>
          </p:cNvSpPr>
          <p:nvPr>
            <p:ph type="sldNum" sz="quarter" idx="12"/>
          </p:nvPr>
        </p:nvSpPr>
        <p:spPr/>
        <p:txBody>
          <a:bodyPr/>
          <a:lstStyle/>
          <a:p>
            <a:fld id="{C014DD1E-5D91-48A3-AD6D-45FBA980D106}" type="slidenum">
              <a:rPr lang="en-GB" smtClean="0"/>
              <a:t>7</a:t>
            </a:fld>
            <a:endParaRPr lang="en-GB"/>
          </a:p>
        </p:txBody>
      </p:sp>
      <p:graphicFrame>
        <p:nvGraphicFramePr>
          <p:cNvPr id="6" name="Diagram 5">
            <a:extLst>
              <a:ext uri="{FF2B5EF4-FFF2-40B4-BE49-F238E27FC236}">
                <a16:creationId xmlns:a16="http://schemas.microsoft.com/office/drawing/2014/main" xmlns="" id="{9F4741C4-2724-4EF3-9F6E-6613BCCCEA97}"/>
              </a:ext>
            </a:extLst>
          </p:cNvPr>
          <p:cNvGraphicFramePr/>
          <p:nvPr>
            <p:extLst>
              <p:ext uri="{D42A27DB-BD31-4B8C-83A1-F6EECF244321}">
                <p14:modId xmlns:p14="http://schemas.microsoft.com/office/powerpoint/2010/main" val="2620607836"/>
              </p:ext>
            </p:extLst>
          </p:nvPr>
        </p:nvGraphicFramePr>
        <p:xfrm>
          <a:off x="4806960" y="2114062"/>
          <a:ext cx="6912395" cy="411782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Not Equal 4">
            <a:extLst>
              <a:ext uri="{FF2B5EF4-FFF2-40B4-BE49-F238E27FC236}">
                <a16:creationId xmlns:a16="http://schemas.microsoft.com/office/drawing/2014/main" xmlns="" id="{CCE54341-7757-4DCF-BC1D-0AC00820F24F}"/>
              </a:ext>
            </a:extLst>
          </p:cNvPr>
          <p:cNvSpPr/>
          <p:nvPr/>
        </p:nvSpPr>
        <p:spPr>
          <a:xfrm>
            <a:off x="7956379" y="3429000"/>
            <a:ext cx="613558" cy="396044"/>
          </a:xfrm>
          <a:prstGeom prst="mathNotEqual">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Tree>
    <p:extLst>
      <p:ext uri="{BB962C8B-B14F-4D97-AF65-F5344CB8AC3E}">
        <p14:creationId xmlns:p14="http://schemas.microsoft.com/office/powerpoint/2010/main" val="27965722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C014DD1E-5D91-48A3-AD6D-45FBA980D106}" type="slidenum">
              <a:rPr lang="en-GB" smtClean="0"/>
              <a:t>8</a:t>
            </a:fld>
            <a:endParaRPr lang="en-GB"/>
          </a:p>
        </p:txBody>
      </p:sp>
      <p:graphicFrame>
        <p:nvGraphicFramePr>
          <p:cNvPr id="5" name="Diagram 4">
            <a:extLst>
              <a:ext uri="{FF2B5EF4-FFF2-40B4-BE49-F238E27FC236}">
                <a16:creationId xmlns:a16="http://schemas.microsoft.com/office/drawing/2014/main" xmlns="" id="{CD6FD4FA-9BA2-4B87-9E4F-269D2E6A75C7}"/>
              </a:ext>
            </a:extLst>
          </p:cNvPr>
          <p:cNvGraphicFramePr/>
          <p:nvPr>
            <p:extLst>
              <p:ext uri="{D42A27DB-BD31-4B8C-83A1-F6EECF244321}">
                <p14:modId xmlns:p14="http://schemas.microsoft.com/office/powerpoint/2010/main" val="3657742269"/>
              </p:ext>
            </p:extLst>
          </p:nvPr>
        </p:nvGraphicFramePr>
        <p:xfrm>
          <a:off x="4695993" y="1163243"/>
          <a:ext cx="7488832" cy="494087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1" name="Arrow: Up-Down 10">
            <a:extLst>
              <a:ext uri="{FF2B5EF4-FFF2-40B4-BE49-F238E27FC236}">
                <a16:creationId xmlns:a16="http://schemas.microsoft.com/office/drawing/2014/main" xmlns="" id="{844039D4-71BC-46ED-A55D-824600704C7B}"/>
              </a:ext>
            </a:extLst>
          </p:cNvPr>
          <p:cNvSpPr/>
          <p:nvPr/>
        </p:nvSpPr>
        <p:spPr>
          <a:xfrm rot="2811985">
            <a:off x="7184255" y="2358488"/>
            <a:ext cx="310485" cy="714137"/>
          </a:xfrm>
          <a:prstGeom prst="upDownArrow">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Arrow: Up-Down 11">
            <a:extLst>
              <a:ext uri="{FF2B5EF4-FFF2-40B4-BE49-F238E27FC236}">
                <a16:creationId xmlns:a16="http://schemas.microsoft.com/office/drawing/2014/main" xmlns="" id="{3466F20D-57F2-4F32-AB53-7655596E5195}"/>
              </a:ext>
            </a:extLst>
          </p:cNvPr>
          <p:cNvSpPr/>
          <p:nvPr/>
        </p:nvSpPr>
        <p:spPr>
          <a:xfrm rot="2811985">
            <a:off x="9315218" y="4223143"/>
            <a:ext cx="310485" cy="672660"/>
          </a:xfrm>
          <a:prstGeom prst="upDownArrow">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Arrow: Up-Down 12">
            <a:extLst>
              <a:ext uri="{FF2B5EF4-FFF2-40B4-BE49-F238E27FC236}">
                <a16:creationId xmlns:a16="http://schemas.microsoft.com/office/drawing/2014/main" xmlns="" id="{3364958D-5CD6-42A0-8162-43F6975B6AC9}"/>
              </a:ext>
            </a:extLst>
          </p:cNvPr>
          <p:cNvSpPr/>
          <p:nvPr/>
        </p:nvSpPr>
        <p:spPr>
          <a:xfrm rot="8127649">
            <a:off x="8974036" y="2372621"/>
            <a:ext cx="310485" cy="657346"/>
          </a:xfrm>
          <a:prstGeom prst="upDownArrow">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Arrow: Up-Down 13">
            <a:extLst>
              <a:ext uri="{FF2B5EF4-FFF2-40B4-BE49-F238E27FC236}">
                <a16:creationId xmlns:a16="http://schemas.microsoft.com/office/drawing/2014/main" xmlns="" id="{ABA4A0F1-8A09-4F7B-820A-14277C8D2CAD}"/>
              </a:ext>
            </a:extLst>
          </p:cNvPr>
          <p:cNvSpPr/>
          <p:nvPr/>
        </p:nvSpPr>
        <p:spPr>
          <a:xfrm rot="8127649">
            <a:off x="7077444" y="4209173"/>
            <a:ext cx="310485" cy="680131"/>
          </a:xfrm>
          <a:prstGeom prst="upDownArrow">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Content Placeholder 2">
            <a:extLst>
              <a:ext uri="{FF2B5EF4-FFF2-40B4-BE49-F238E27FC236}">
                <a16:creationId xmlns:a16="http://schemas.microsoft.com/office/drawing/2014/main" xmlns="" id="{1504455D-6D37-45F1-9B15-CC50B161FC9E}"/>
              </a:ext>
            </a:extLst>
          </p:cNvPr>
          <p:cNvSpPr>
            <a:spLocks noGrp="1"/>
          </p:cNvSpPr>
          <p:nvPr>
            <p:ph idx="1"/>
          </p:nvPr>
        </p:nvSpPr>
        <p:spPr>
          <a:xfrm>
            <a:off x="1383216" y="1406700"/>
            <a:ext cx="3600400" cy="2238324"/>
          </a:xfrm>
        </p:spPr>
        <p:txBody>
          <a:bodyPr>
            <a:normAutofit/>
          </a:bodyPr>
          <a:lstStyle/>
          <a:p>
            <a:pPr marL="0" indent="0">
              <a:buNone/>
            </a:pPr>
            <a:r>
              <a:rPr lang="en-GB" sz="1800" b="1" dirty="0" err="1"/>
              <a:t>Modello</a:t>
            </a:r>
            <a:r>
              <a:rPr lang="en-GB" sz="1800" b="1" dirty="0"/>
              <a:t> </a:t>
            </a:r>
            <a:r>
              <a:rPr lang="en-GB" sz="1800" b="1" dirty="0" err="1"/>
              <a:t>biopsicosociale</a:t>
            </a:r>
            <a:r>
              <a:rPr lang="en-GB" sz="1800" b="1" i="1" dirty="0"/>
              <a:t>: </a:t>
            </a:r>
          </a:p>
          <a:p>
            <a:pPr marL="0" indent="0" algn="just">
              <a:buNone/>
            </a:pPr>
            <a:r>
              <a:rPr lang="it-IT" sz="1800" dirty="0">
                <a:effectLst/>
                <a:latin typeface="Calibri" panose="020F0502020204030204" pitchFamily="34" charset="0"/>
                <a:ea typeface="Calibri" panose="020F0502020204030204" pitchFamily="34" charset="0"/>
                <a:cs typeface="Times New Roman" panose="02020603050405020304" pitchFamily="18" charset="0"/>
              </a:rPr>
              <a:t> </a:t>
            </a:r>
            <a:r>
              <a:rPr lang="it-IT" sz="1800" u="sng" dirty="0">
                <a:effectLst/>
                <a:latin typeface="Calibri" panose="020F0502020204030204" pitchFamily="34" charset="0"/>
                <a:ea typeface="Calibri" panose="020F0502020204030204" pitchFamily="34" charset="0"/>
                <a:cs typeface="Times New Roman" panose="02020603050405020304" pitchFamily="18" charset="0"/>
              </a:rPr>
              <a:t>Un'integrazione del modello medico e sociale</a:t>
            </a:r>
            <a:r>
              <a:rPr lang="it-IT" sz="1800" dirty="0">
                <a:effectLst/>
                <a:latin typeface="Calibri" panose="020F0502020204030204" pitchFamily="34" charset="0"/>
                <a:ea typeface="Calibri" panose="020F0502020204030204" pitchFamily="34" charset="0"/>
                <a:cs typeface="Times New Roman" panose="02020603050405020304" pitchFamily="18" charset="0"/>
              </a:rPr>
              <a:t>, che fornisce una visione coerente delle diverse prospettive sulla salute: biologica, individuale e sociale. </a:t>
            </a:r>
            <a:r>
              <a:rPr lang="en-GB" sz="1800" dirty="0"/>
              <a:t> </a:t>
            </a:r>
          </a:p>
        </p:txBody>
      </p:sp>
      <p:sp>
        <p:nvSpPr>
          <p:cNvPr id="16" name="Title 1">
            <a:extLst>
              <a:ext uri="{FF2B5EF4-FFF2-40B4-BE49-F238E27FC236}">
                <a16:creationId xmlns:a16="http://schemas.microsoft.com/office/drawing/2014/main" xmlns="" id="{703AB608-5D10-470E-9299-F199784DA829}"/>
              </a:ext>
            </a:extLst>
          </p:cNvPr>
          <p:cNvSpPr>
            <a:spLocks noGrp="1"/>
          </p:cNvSpPr>
          <p:nvPr>
            <p:ph type="title"/>
          </p:nvPr>
        </p:nvSpPr>
        <p:spPr>
          <a:xfrm>
            <a:off x="1375938" y="520600"/>
            <a:ext cx="9598700" cy="952500"/>
          </a:xfrm>
        </p:spPr>
        <p:txBody>
          <a:bodyPr/>
          <a:lstStyle/>
          <a:p>
            <a:r>
              <a:rPr lang="en-GB" dirty="0" err="1"/>
              <a:t>Capire</a:t>
            </a:r>
            <a:r>
              <a:rPr lang="en-GB" dirty="0"/>
              <a:t> la </a:t>
            </a:r>
            <a:r>
              <a:rPr lang="en-GB" dirty="0" err="1"/>
              <a:t>disabilità</a:t>
            </a:r>
            <a:endParaRPr lang="en-GB" dirty="0"/>
          </a:p>
        </p:txBody>
      </p:sp>
      <p:sp>
        <p:nvSpPr>
          <p:cNvPr id="10" name="Content Placeholder 2">
            <a:extLst>
              <a:ext uri="{FF2B5EF4-FFF2-40B4-BE49-F238E27FC236}">
                <a16:creationId xmlns:a16="http://schemas.microsoft.com/office/drawing/2014/main" xmlns="" id="{1A5B0019-38E8-4914-9333-B5433CA84638}"/>
              </a:ext>
            </a:extLst>
          </p:cNvPr>
          <p:cNvSpPr txBox="1">
            <a:spLocks/>
          </p:cNvSpPr>
          <p:nvPr/>
        </p:nvSpPr>
        <p:spPr>
          <a:xfrm>
            <a:off x="1324996" y="3295107"/>
            <a:ext cx="3600400" cy="2376264"/>
          </a:xfrm>
          <a:prstGeom prst="rect">
            <a:avLst/>
          </a:prstGeom>
        </p:spPr>
        <p:txBody>
          <a:bodyPr vert="horz" lIns="91440" tIns="45720" rIns="91440" bIns="45720" rtlCol="0">
            <a:noAutofit/>
          </a:bodyPr>
          <a:lstStyle>
            <a:lvl1pPr marL="383933" indent="-383933" algn="l" defTabSz="914126" rtl="0" eaLnBrk="1" latinLnBrk="0" hangingPunct="1">
              <a:lnSpc>
                <a:spcPct val="94000"/>
              </a:lnSpc>
              <a:spcBef>
                <a:spcPts val="1000"/>
              </a:spcBef>
              <a:spcAft>
                <a:spcPts val="200"/>
              </a:spcAft>
              <a:buFont typeface="Franklin Gothic Book" panose="020B0503020102020204" pitchFamily="34" charset="0"/>
              <a:buChar char="■"/>
              <a:defRPr sz="1999" kern="1200" baseline="0">
                <a:solidFill>
                  <a:schemeClr val="tx2"/>
                </a:solidFill>
                <a:latin typeface="+mn-lt"/>
                <a:ea typeface="+mn-ea"/>
                <a:cs typeface="+mn-cs"/>
              </a:defRPr>
            </a:lvl1pPr>
            <a:lvl2pPr marL="914126" indent="-383933" algn="l" defTabSz="914126" rtl="0" eaLnBrk="1" latinLnBrk="0" hangingPunct="1">
              <a:lnSpc>
                <a:spcPct val="94000"/>
              </a:lnSpc>
              <a:spcBef>
                <a:spcPts val="500"/>
              </a:spcBef>
              <a:spcAft>
                <a:spcPts val="200"/>
              </a:spcAft>
              <a:buFont typeface="Franklin Gothic Book" panose="020B0503020102020204" pitchFamily="34" charset="0"/>
              <a:buChar char="–"/>
              <a:defRPr sz="1999" i="1" kern="1200" baseline="0">
                <a:solidFill>
                  <a:schemeClr val="tx2"/>
                </a:solidFill>
                <a:latin typeface="+mn-lt"/>
                <a:ea typeface="+mn-ea"/>
                <a:cs typeface="+mn-cs"/>
              </a:defRPr>
            </a:lvl2pPr>
            <a:lvl3pPr marL="1371189" indent="-383933" algn="l" defTabSz="914126" rtl="0" eaLnBrk="1" latinLnBrk="0" hangingPunct="1">
              <a:lnSpc>
                <a:spcPct val="94000"/>
              </a:lnSpc>
              <a:spcBef>
                <a:spcPts val="500"/>
              </a:spcBef>
              <a:spcAft>
                <a:spcPts val="200"/>
              </a:spcAft>
              <a:buFont typeface="Franklin Gothic Book" panose="020B0503020102020204" pitchFamily="34" charset="0"/>
              <a:buChar char="■"/>
              <a:defRPr sz="1799" kern="1200" baseline="0">
                <a:solidFill>
                  <a:schemeClr val="tx2"/>
                </a:solidFill>
                <a:latin typeface="+mn-lt"/>
                <a:ea typeface="+mn-ea"/>
                <a:cs typeface="+mn-cs"/>
              </a:defRPr>
            </a:lvl3pPr>
            <a:lvl4pPr marL="1828251" indent="-383933" algn="l" defTabSz="914126" rtl="0" eaLnBrk="1" latinLnBrk="0" hangingPunct="1">
              <a:lnSpc>
                <a:spcPct val="94000"/>
              </a:lnSpc>
              <a:spcBef>
                <a:spcPts val="500"/>
              </a:spcBef>
              <a:spcAft>
                <a:spcPts val="200"/>
              </a:spcAft>
              <a:buFont typeface="Franklin Gothic Book" panose="020B0503020102020204" pitchFamily="34" charset="0"/>
              <a:buChar char="–"/>
              <a:defRPr sz="1799" i="1" kern="1200" baseline="0">
                <a:solidFill>
                  <a:schemeClr val="tx2"/>
                </a:solidFill>
                <a:latin typeface="+mn-lt"/>
                <a:ea typeface="+mn-ea"/>
                <a:cs typeface="+mn-cs"/>
              </a:defRPr>
            </a:lvl4pPr>
            <a:lvl5pPr marL="2285314" indent="-383933" algn="l" defTabSz="914126" rtl="0" eaLnBrk="1" latinLnBrk="0" hangingPunct="1">
              <a:lnSpc>
                <a:spcPct val="94000"/>
              </a:lnSpc>
              <a:spcBef>
                <a:spcPts val="500"/>
              </a:spcBef>
              <a:spcAft>
                <a:spcPts val="200"/>
              </a:spcAft>
              <a:buFont typeface="Franklin Gothic Book" panose="020B0503020102020204" pitchFamily="34" charset="0"/>
              <a:buChar char="■"/>
              <a:defRPr sz="1600" kern="1200" baseline="0">
                <a:solidFill>
                  <a:schemeClr val="tx2"/>
                </a:solidFill>
                <a:latin typeface="+mn-lt"/>
                <a:ea typeface="+mn-ea"/>
                <a:cs typeface="+mn-cs"/>
              </a:defRPr>
            </a:lvl5pPr>
            <a:lvl6pPr marL="2742377" indent="-383933" algn="l" defTabSz="914126" rtl="0" eaLnBrk="1" latinLnBrk="0" hangingPunct="1">
              <a:lnSpc>
                <a:spcPct val="94000"/>
              </a:lnSpc>
              <a:spcBef>
                <a:spcPts val="500"/>
              </a:spcBef>
              <a:spcAft>
                <a:spcPts val="200"/>
              </a:spcAft>
              <a:buFont typeface="Franklin Gothic Book" panose="020B0503020102020204" pitchFamily="34" charset="0"/>
              <a:buChar char="–"/>
              <a:defRPr sz="1600" i="1" kern="1200" baseline="0">
                <a:solidFill>
                  <a:schemeClr val="tx2"/>
                </a:solidFill>
                <a:latin typeface="+mn-lt"/>
                <a:ea typeface="+mn-ea"/>
                <a:cs typeface="+mn-cs"/>
              </a:defRPr>
            </a:lvl6pPr>
            <a:lvl7pPr marL="3199440" indent="-383933" algn="l" defTabSz="914126"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7pPr>
            <a:lvl8pPr marL="3656503" indent="-383933" algn="l" defTabSz="914126" rtl="0" eaLnBrk="1" latinLnBrk="0" hangingPunct="1">
              <a:lnSpc>
                <a:spcPct val="94000"/>
              </a:lnSpc>
              <a:spcBef>
                <a:spcPts val="500"/>
              </a:spcBef>
              <a:spcAft>
                <a:spcPts val="200"/>
              </a:spcAft>
              <a:buFont typeface="Franklin Gothic Book" panose="020B0503020102020204" pitchFamily="34" charset="0"/>
              <a:buChar char="–"/>
              <a:defRPr sz="1400" i="1" kern="1200" baseline="0">
                <a:solidFill>
                  <a:schemeClr val="tx2"/>
                </a:solidFill>
                <a:latin typeface="+mn-lt"/>
                <a:ea typeface="+mn-ea"/>
                <a:cs typeface="+mn-cs"/>
              </a:defRPr>
            </a:lvl8pPr>
            <a:lvl9pPr marL="4113566" indent="-383933" algn="l" defTabSz="914126"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9pPr>
          </a:lstStyle>
          <a:p>
            <a:pPr marL="0" indent="0" algn="just">
              <a:buNone/>
            </a:pPr>
            <a:r>
              <a:rPr lang="it-IT" sz="1800" b="1" dirty="0">
                <a:effectLst/>
                <a:latin typeface="Calibri" panose="020F0502020204030204" pitchFamily="34" charset="0"/>
                <a:ea typeface="Calibri" panose="020F0502020204030204" pitchFamily="34" charset="0"/>
                <a:cs typeface="Times New Roman" panose="02020603050405020304" pitchFamily="18" charset="0"/>
              </a:rPr>
              <a:t>Secondo l'ICF, </a:t>
            </a:r>
            <a:r>
              <a:rPr lang="it-IT" sz="1800" dirty="0">
                <a:effectLst/>
                <a:latin typeface="Calibri" panose="020F0502020204030204" pitchFamily="34" charset="0"/>
                <a:ea typeface="Calibri" panose="020F0502020204030204" pitchFamily="34" charset="0"/>
                <a:cs typeface="Times New Roman" panose="02020603050405020304" pitchFamily="18" charset="0"/>
              </a:rPr>
              <a:t>ogni persona è inserita in un contesto: funzionamento e disabilità sono i risultati dell'interazione tra le condizioni di salute della persona e il suo ambiente.</a:t>
            </a:r>
            <a:r>
              <a:rPr lang="it-IT" sz="1800" i="1" dirty="0">
                <a:effectLst/>
                <a:latin typeface="Calibri" panose="020F0502020204030204" pitchFamily="34" charset="0"/>
                <a:ea typeface="Calibri" panose="020F0502020204030204" pitchFamily="34" charset="0"/>
                <a:cs typeface="Times New Roman" panose="02020603050405020304" pitchFamily="18" charset="0"/>
              </a:rPr>
              <a:t> </a:t>
            </a:r>
          </a:p>
          <a:p>
            <a:pPr marL="0" indent="0" algn="just">
              <a:buNone/>
            </a:pPr>
            <a:r>
              <a:rPr lang="en-US" sz="1800" dirty="0" err="1"/>
              <a:t>Guardate</a:t>
            </a:r>
            <a:r>
              <a:rPr lang="en-US" sz="1800" dirty="0"/>
              <a:t> il </a:t>
            </a:r>
            <a:r>
              <a:rPr lang="en-US" sz="1800" dirty="0" err="1"/>
              <a:t>diagramma</a:t>
            </a:r>
            <a:r>
              <a:rPr lang="en-US" sz="1800" dirty="0"/>
              <a:t> </a:t>
            </a:r>
            <a:r>
              <a:rPr lang="en-US" sz="1800" dirty="0">
                <a:sym typeface="Wingdings" panose="05000000000000000000" pitchFamily="2" charset="2"/>
              </a:rPr>
              <a:t></a:t>
            </a:r>
            <a:endParaRPr lang="en-US" sz="1800" dirty="0"/>
          </a:p>
          <a:p>
            <a:pPr marL="0" indent="0" algn="just">
              <a:buNone/>
            </a:pPr>
            <a:endParaRPr lang="el-GR" sz="1800" dirty="0"/>
          </a:p>
          <a:p>
            <a:pPr marL="0" indent="0" algn="just">
              <a:buNone/>
            </a:pPr>
            <a:endParaRPr lang="el-GR" sz="1600" dirty="0"/>
          </a:p>
          <a:p>
            <a:pPr marL="0" indent="0" algn="just">
              <a:buNone/>
            </a:pPr>
            <a:r>
              <a:rPr lang="en-US" sz="1600" b="1" dirty="0"/>
              <a:t> </a:t>
            </a:r>
            <a:r>
              <a:rPr lang="en-GB" sz="1600" dirty="0"/>
              <a:t> </a:t>
            </a:r>
            <a:r>
              <a:rPr lang="en-US" sz="1600" dirty="0"/>
              <a:t> </a:t>
            </a:r>
            <a:endParaRPr lang="en-GB" sz="1600" dirty="0"/>
          </a:p>
        </p:txBody>
      </p:sp>
    </p:spTree>
    <p:extLst>
      <p:ext uri="{BB962C8B-B14F-4D97-AF65-F5344CB8AC3E}">
        <p14:creationId xmlns:p14="http://schemas.microsoft.com/office/powerpoint/2010/main" val="6376746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C014DD1E-5D91-48A3-AD6D-45FBA980D106}" type="slidenum">
              <a:rPr lang="en-GB" smtClean="0"/>
              <a:t>9</a:t>
            </a:fld>
            <a:endParaRPr lang="en-GB"/>
          </a:p>
        </p:txBody>
      </p:sp>
      <p:sp>
        <p:nvSpPr>
          <p:cNvPr id="4" name="Title 1">
            <a:extLst>
              <a:ext uri="{FF2B5EF4-FFF2-40B4-BE49-F238E27FC236}">
                <a16:creationId xmlns:a16="http://schemas.microsoft.com/office/drawing/2014/main" xmlns="" id="{883E8EB8-A2C2-4A28-A737-8AAF07C152FF}"/>
              </a:ext>
            </a:extLst>
          </p:cNvPr>
          <p:cNvSpPr txBox="1">
            <a:spLocks/>
          </p:cNvSpPr>
          <p:nvPr/>
        </p:nvSpPr>
        <p:spPr>
          <a:xfrm>
            <a:off x="1384447" y="495300"/>
            <a:ext cx="9598700" cy="917476"/>
          </a:xfrm>
          <a:prstGeom prst="rect">
            <a:avLst/>
          </a:prstGeom>
        </p:spPr>
        <p:txBody>
          <a:bodyPr/>
          <a:lstStyle>
            <a:lvl1pPr algn="l" defTabSz="914126" rtl="0" eaLnBrk="1" latinLnBrk="0" hangingPunct="1">
              <a:lnSpc>
                <a:spcPct val="89000"/>
              </a:lnSpc>
              <a:spcBef>
                <a:spcPct val="0"/>
              </a:spcBef>
              <a:buNone/>
              <a:defRPr sz="4399" kern="1200" baseline="0">
                <a:solidFill>
                  <a:schemeClr val="tx2"/>
                </a:solidFill>
                <a:latin typeface="+mj-lt"/>
                <a:ea typeface="+mj-ea"/>
                <a:cs typeface="+mj-cs"/>
              </a:defRPr>
            </a:lvl1pPr>
          </a:lstStyle>
          <a:p>
            <a:r>
              <a:rPr lang="en-US" sz="4400" dirty="0" err="1"/>
              <a:t>Diversi</a:t>
            </a:r>
            <a:r>
              <a:rPr lang="en-US" sz="4400" dirty="0"/>
              <a:t> tipi di </a:t>
            </a:r>
            <a:r>
              <a:rPr lang="en-US" sz="4400" dirty="0" err="1"/>
              <a:t>disabilità</a:t>
            </a:r>
            <a:endParaRPr lang="en-GB" dirty="0"/>
          </a:p>
        </p:txBody>
      </p:sp>
      <p:sp>
        <p:nvSpPr>
          <p:cNvPr id="5" name="Content Placeholder 2">
            <a:extLst>
              <a:ext uri="{FF2B5EF4-FFF2-40B4-BE49-F238E27FC236}">
                <a16:creationId xmlns:a16="http://schemas.microsoft.com/office/drawing/2014/main" xmlns="" id="{F4443974-6771-4B58-94D4-363156C8286E}"/>
              </a:ext>
            </a:extLst>
          </p:cNvPr>
          <p:cNvSpPr txBox="1">
            <a:spLocks/>
          </p:cNvSpPr>
          <p:nvPr/>
        </p:nvSpPr>
        <p:spPr>
          <a:xfrm>
            <a:off x="1371243" y="2286000"/>
            <a:ext cx="9598700" cy="3581400"/>
          </a:xfrm>
          <a:prstGeom prst="rect">
            <a:avLst/>
          </a:prstGeom>
        </p:spPr>
        <p:txBody>
          <a:bodyPr/>
          <a:lstStyle>
            <a:lvl1pPr marL="383933" indent="-383933" algn="l" defTabSz="914126" rtl="0" eaLnBrk="1" latinLnBrk="0" hangingPunct="1">
              <a:lnSpc>
                <a:spcPct val="94000"/>
              </a:lnSpc>
              <a:spcBef>
                <a:spcPts val="1000"/>
              </a:spcBef>
              <a:spcAft>
                <a:spcPts val="200"/>
              </a:spcAft>
              <a:buFont typeface="Franklin Gothic Book" panose="020B0503020102020204" pitchFamily="34" charset="0"/>
              <a:buChar char="■"/>
              <a:defRPr sz="1999" kern="1200" baseline="0">
                <a:solidFill>
                  <a:schemeClr val="tx2"/>
                </a:solidFill>
                <a:latin typeface="+mn-lt"/>
                <a:ea typeface="+mn-ea"/>
                <a:cs typeface="+mn-cs"/>
              </a:defRPr>
            </a:lvl1pPr>
            <a:lvl2pPr marL="914126" indent="-383933" algn="l" defTabSz="914126" rtl="0" eaLnBrk="1" latinLnBrk="0" hangingPunct="1">
              <a:lnSpc>
                <a:spcPct val="94000"/>
              </a:lnSpc>
              <a:spcBef>
                <a:spcPts val="500"/>
              </a:spcBef>
              <a:spcAft>
                <a:spcPts val="200"/>
              </a:spcAft>
              <a:buFont typeface="Franklin Gothic Book" panose="020B0503020102020204" pitchFamily="34" charset="0"/>
              <a:buChar char="–"/>
              <a:defRPr sz="1999" i="1" kern="1200" baseline="0">
                <a:solidFill>
                  <a:schemeClr val="tx2"/>
                </a:solidFill>
                <a:latin typeface="+mn-lt"/>
                <a:ea typeface="+mn-ea"/>
                <a:cs typeface="+mn-cs"/>
              </a:defRPr>
            </a:lvl2pPr>
            <a:lvl3pPr marL="1371189" indent="-383933" algn="l" defTabSz="914126" rtl="0" eaLnBrk="1" latinLnBrk="0" hangingPunct="1">
              <a:lnSpc>
                <a:spcPct val="94000"/>
              </a:lnSpc>
              <a:spcBef>
                <a:spcPts val="500"/>
              </a:spcBef>
              <a:spcAft>
                <a:spcPts val="200"/>
              </a:spcAft>
              <a:buFont typeface="Franklin Gothic Book" panose="020B0503020102020204" pitchFamily="34" charset="0"/>
              <a:buChar char="■"/>
              <a:defRPr sz="1799" kern="1200" baseline="0">
                <a:solidFill>
                  <a:schemeClr val="tx2"/>
                </a:solidFill>
                <a:latin typeface="+mn-lt"/>
                <a:ea typeface="+mn-ea"/>
                <a:cs typeface="+mn-cs"/>
              </a:defRPr>
            </a:lvl3pPr>
            <a:lvl4pPr marL="1828251" indent="-383933" algn="l" defTabSz="914126" rtl="0" eaLnBrk="1" latinLnBrk="0" hangingPunct="1">
              <a:lnSpc>
                <a:spcPct val="94000"/>
              </a:lnSpc>
              <a:spcBef>
                <a:spcPts val="500"/>
              </a:spcBef>
              <a:spcAft>
                <a:spcPts val="200"/>
              </a:spcAft>
              <a:buFont typeface="Franklin Gothic Book" panose="020B0503020102020204" pitchFamily="34" charset="0"/>
              <a:buChar char="–"/>
              <a:defRPr sz="1799" i="1" kern="1200" baseline="0">
                <a:solidFill>
                  <a:schemeClr val="tx2"/>
                </a:solidFill>
                <a:latin typeface="+mn-lt"/>
                <a:ea typeface="+mn-ea"/>
                <a:cs typeface="+mn-cs"/>
              </a:defRPr>
            </a:lvl4pPr>
            <a:lvl5pPr marL="2285314" indent="-383933" algn="l" defTabSz="914126" rtl="0" eaLnBrk="1" latinLnBrk="0" hangingPunct="1">
              <a:lnSpc>
                <a:spcPct val="94000"/>
              </a:lnSpc>
              <a:spcBef>
                <a:spcPts val="500"/>
              </a:spcBef>
              <a:spcAft>
                <a:spcPts val="200"/>
              </a:spcAft>
              <a:buFont typeface="Franklin Gothic Book" panose="020B0503020102020204" pitchFamily="34" charset="0"/>
              <a:buChar char="■"/>
              <a:defRPr sz="1600" kern="1200" baseline="0">
                <a:solidFill>
                  <a:schemeClr val="tx2"/>
                </a:solidFill>
                <a:latin typeface="+mn-lt"/>
                <a:ea typeface="+mn-ea"/>
                <a:cs typeface="+mn-cs"/>
              </a:defRPr>
            </a:lvl5pPr>
            <a:lvl6pPr marL="2742377" indent="-383933" algn="l" defTabSz="914126" rtl="0" eaLnBrk="1" latinLnBrk="0" hangingPunct="1">
              <a:lnSpc>
                <a:spcPct val="94000"/>
              </a:lnSpc>
              <a:spcBef>
                <a:spcPts val="500"/>
              </a:spcBef>
              <a:spcAft>
                <a:spcPts val="200"/>
              </a:spcAft>
              <a:buFont typeface="Franklin Gothic Book" panose="020B0503020102020204" pitchFamily="34" charset="0"/>
              <a:buChar char="–"/>
              <a:defRPr sz="1600" i="1" kern="1200" baseline="0">
                <a:solidFill>
                  <a:schemeClr val="tx2"/>
                </a:solidFill>
                <a:latin typeface="+mn-lt"/>
                <a:ea typeface="+mn-ea"/>
                <a:cs typeface="+mn-cs"/>
              </a:defRPr>
            </a:lvl6pPr>
            <a:lvl7pPr marL="3199440" indent="-383933" algn="l" defTabSz="914126"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7pPr>
            <a:lvl8pPr marL="3656503" indent="-383933" algn="l" defTabSz="914126" rtl="0" eaLnBrk="1" latinLnBrk="0" hangingPunct="1">
              <a:lnSpc>
                <a:spcPct val="94000"/>
              </a:lnSpc>
              <a:spcBef>
                <a:spcPts val="500"/>
              </a:spcBef>
              <a:spcAft>
                <a:spcPts val="200"/>
              </a:spcAft>
              <a:buFont typeface="Franklin Gothic Book" panose="020B0503020102020204" pitchFamily="34" charset="0"/>
              <a:buChar char="–"/>
              <a:defRPr sz="1400" i="1" kern="1200" baseline="0">
                <a:solidFill>
                  <a:schemeClr val="tx2"/>
                </a:solidFill>
                <a:latin typeface="+mn-lt"/>
                <a:ea typeface="+mn-ea"/>
                <a:cs typeface="+mn-cs"/>
              </a:defRPr>
            </a:lvl8pPr>
            <a:lvl9pPr marL="4113566" indent="-383933" algn="l" defTabSz="914126"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9pPr>
          </a:lstStyle>
          <a:p>
            <a:endParaRPr lang="en-GB" dirty="0"/>
          </a:p>
        </p:txBody>
      </p:sp>
      <p:sp>
        <p:nvSpPr>
          <p:cNvPr id="7" name="TextBox 6">
            <a:extLst>
              <a:ext uri="{FF2B5EF4-FFF2-40B4-BE49-F238E27FC236}">
                <a16:creationId xmlns:a16="http://schemas.microsoft.com/office/drawing/2014/main" xmlns="" id="{F66F5FA8-219A-400E-A01A-47BF9C332366}"/>
              </a:ext>
            </a:extLst>
          </p:cNvPr>
          <p:cNvSpPr txBox="1"/>
          <p:nvPr/>
        </p:nvSpPr>
        <p:spPr>
          <a:xfrm>
            <a:off x="1487594" y="1905506"/>
            <a:ext cx="3305931" cy="3416320"/>
          </a:xfrm>
          <a:prstGeom prst="rect">
            <a:avLst/>
          </a:prstGeom>
          <a:noFill/>
        </p:spPr>
        <p:txBody>
          <a:bodyPr wrap="square">
            <a:spAutoFit/>
          </a:bodyPr>
          <a:lstStyle/>
          <a:p>
            <a:r>
              <a:rPr lang="it-IT" dirty="0">
                <a:solidFill>
                  <a:schemeClr val="tx2"/>
                </a:solidFill>
              </a:rPr>
              <a:t>Ci sono molti tipi diversi di disabilità, come le malattie fisiche, sensoriali, intellettuali e mentali che possono ostacolare o ridurre la capacità di una persona di svolgere le proprie attività quotidiane. </a:t>
            </a:r>
            <a:endParaRPr lang="en-US" sz="2400" dirty="0">
              <a:solidFill>
                <a:schemeClr val="tx2"/>
              </a:solidFill>
            </a:endParaRPr>
          </a:p>
        </p:txBody>
      </p:sp>
      <p:graphicFrame>
        <p:nvGraphicFramePr>
          <p:cNvPr id="8" name="Diagram 7">
            <a:extLst>
              <a:ext uri="{FF2B5EF4-FFF2-40B4-BE49-F238E27FC236}">
                <a16:creationId xmlns:a16="http://schemas.microsoft.com/office/drawing/2014/main" xmlns="" id="{02A9EB32-E06A-48F4-89BC-265CCB509AAE}"/>
              </a:ext>
            </a:extLst>
          </p:cNvPr>
          <p:cNvGraphicFramePr/>
          <p:nvPr>
            <p:extLst>
              <p:ext uri="{D42A27DB-BD31-4B8C-83A1-F6EECF244321}">
                <p14:modId xmlns:p14="http://schemas.microsoft.com/office/powerpoint/2010/main" val="3681352046"/>
              </p:ext>
            </p:extLst>
          </p:nvPr>
        </p:nvGraphicFramePr>
        <p:xfrm>
          <a:off x="4870276" y="1412776"/>
          <a:ext cx="6511214" cy="475942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3723199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Crop">
  <a:themeElements>
    <a:clrScheme name="Custom 8">
      <a:dk1>
        <a:sysClr val="windowText" lastClr="000000"/>
      </a:dk1>
      <a:lt1>
        <a:srgbClr val="D8D8D8"/>
      </a:lt1>
      <a:dk2>
        <a:srgbClr val="004680"/>
      </a:dk2>
      <a:lt2>
        <a:srgbClr val="FFFFFF"/>
      </a:lt2>
      <a:accent1>
        <a:srgbClr val="5C226E"/>
      </a:accent1>
      <a:accent2>
        <a:srgbClr val="108A7E"/>
      </a:accent2>
      <a:accent3>
        <a:srgbClr val="9D232F"/>
      </a:accent3>
      <a:accent4>
        <a:srgbClr val="8064A2"/>
      </a:accent4>
      <a:accent5>
        <a:srgbClr val="4BACC6"/>
      </a:accent5>
      <a:accent6>
        <a:srgbClr val="F79646"/>
      </a:accent6>
      <a:hlink>
        <a:srgbClr val="0000FF"/>
      </a:hlink>
      <a:folHlink>
        <a:srgbClr val="800080"/>
      </a:folHlink>
    </a:clrScheme>
    <a:fontScheme name="Custom 1">
      <a:majorFont>
        <a:latin typeface="Calibri"/>
        <a:ea typeface=""/>
        <a:cs typeface=""/>
      </a:majorFont>
      <a:minorFont>
        <a:latin typeface="Calibri"/>
        <a:ea typeface=""/>
        <a:cs typeface=""/>
      </a:minorFont>
    </a:fontScheme>
    <a:fmtScheme name="Crop">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in">
          <a:solidFill>
            <a:schemeClr val="phClr"/>
          </a:solidFill>
          <a:prstDash val="solid"/>
        </a:ln>
        <a:ln w="34925" cap="flat" cmpd="sng" algn="in">
          <a:solidFill>
            <a:schemeClr val="phClr"/>
          </a:solidFill>
          <a:prstDash val="solid"/>
        </a:ln>
        <a:ln w="19050" cap="flat" cmpd="sng" algn="in">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35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rop" id="{EC9488ED-E761-4D60-9AC4-764D1FE2C171}" vid="{CE19780C-D67D-4C13-9DE9-A52BC3BA51B4}"/>
    </a:ext>
  </a:extLst>
</a:theme>
</file>

<file path=ppt/theme/theme2.xml><?xml version="1.0" encoding="utf-8"?>
<a:theme xmlns:a="http://schemas.openxmlformats.org/drawingml/2006/main" name="Office Theme">
  <a:themeElements>
    <a:clrScheme name="Tech_16x9">
      <a:dk1>
        <a:sysClr val="windowText" lastClr="000000"/>
      </a:dk1>
      <a:lt1>
        <a:sysClr val="window" lastClr="FFFFFF"/>
      </a:lt1>
      <a:dk2>
        <a:srgbClr val="192A52"/>
      </a:dk2>
      <a:lt2>
        <a:srgbClr val="C0C0C0"/>
      </a:lt2>
      <a:accent1>
        <a:srgbClr val="009999"/>
      </a:accent1>
      <a:accent2>
        <a:srgbClr val="E98915"/>
      </a:accent2>
      <a:accent3>
        <a:srgbClr val="A419A7"/>
      </a:accent3>
      <a:accent4>
        <a:srgbClr val="AFC34D"/>
      </a:accent4>
      <a:accent5>
        <a:srgbClr val="E5572B"/>
      </a:accent5>
      <a:accent6>
        <a:srgbClr val="6868C4"/>
      </a:accent6>
      <a:hlink>
        <a:srgbClr val="009999"/>
      </a:hlink>
      <a:folHlink>
        <a:srgbClr val="7F7F7F"/>
      </a:folHlink>
    </a:clrScheme>
    <a:fontScheme name="Calibri">
      <a:majorFont>
        <a:latin typeface="Calibri"/>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Tech_16x9">
      <a:fillStyleLst>
        <a:solidFill>
          <a:schemeClr val="phClr"/>
        </a:solidFill>
        <a:gradFill rotWithShape="1">
          <a:gsLst>
            <a:gs pos="0">
              <a:schemeClr val="phClr">
                <a:tint val="20000"/>
                <a:satMod val="180000"/>
                <a:lumMod val="98000"/>
              </a:schemeClr>
            </a:gs>
            <a:gs pos="40000">
              <a:schemeClr val="phClr">
                <a:tint val="30000"/>
                <a:satMod val="260000"/>
                <a:lumMod val="84000"/>
              </a:schemeClr>
            </a:gs>
            <a:gs pos="100000">
              <a:schemeClr val="phClr">
                <a:tint val="100000"/>
                <a:satMod val="110000"/>
              </a:schemeClr>
            </a:gs>
          </a:gsLst>
          <a:lin ang="5040000" scaled="1"/>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100000"/>
                <a:shade val="100000"/>
                <a:satMod val="155000"/>
              </a:schemeClr>
            </a:gs>
          </a:gsLst>
          <a:lin ang="16200000" scaled="0"/>
        </a:gradFill>
      </a:fillStyleLst>
      <a:lnStyleLst>
        <a:ln w="9525" cap="flat" cmpd="sng" algn="ctr">
          <a:solidFill>
            <a:schemeClr val="phClr"/>
          </a:solidFill>
          <a:miter lim="800000"/>
        </a:ln>
        <a:ln w="25400" cap="flat" cmpd="sng" algn="ctr">
          <a:solidFill>
            <a:schemeClr val="phClr"/>
          </a:solidFill>
          <a:miter lim="800000"/>
        </a:ln>
        <a:ln w="38100" cap="flat" cmpd="sng" algn="ctr">
          <a:solidFill>
            <a:schemeClr val="phClr"/>
          </a:solidFill>
          <a:miter lim="800000"/>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atMod val="300000"/>
              </a:schemeClr>
            </a:contourClr>
          </a:sp3d>
        </a:effectStyle>
      </a:effectStyleLst>
      <a:bgFillStyleLst>
        <a:solidFill>
          <a:schemeClr val="phClr"/>
        </a:solidFill>
        <a:gradFill rotWithShape="1">
          <a:gsLst>
            <a:gs pos="0">
              <a:schemeClr val="phClr">
                <a:tint val="100000"/>
                <a:shade val="0"/>
                <a:satMod val="100000"/>
              </a:schemeClr>
            </a:gs>
            <a:gs pos="85000">
              <a:schemeClr val="phClr">
                <a:tint val="100000"/>
                <a:shade val="30000"/>
                <a:satMod val="100000"/>
              </a:schemeClr>
            </a:gs>
            <a:gs pos="100000">
              <a:schemeClr val="phClr">
                <a:shade val="60000"/>
                <a:satMod val="100000"/>
              </a:schemeClr>
            </a:gs>
          </a:gsLst>
          <a:lin ang="13500000" scaled="0"/>
        </a:gradFill>
        <a:gradFill rotWithShape="1">
          <a:gsLst>
            <a:gs pos="0">
              <a:schemeClr val="phClr">
                <a:tint val="100000"/>
                <a:shade val="0"/>
                <a:satMod val="100000"/>
              </a:schemeClr>
            </a:gs>
            <a:gs pos="85000">
              <a:schemeClr val="phClr">
                <a:shade val="30000"/>
                <a:satMod val="100000"/>
              </a:schemeClr>
            </a:gs>
            <a:gs pos="100000">
              <a:schemeClr val="phClr">
                <a:shade val="60000"/>
                <a:satMod val="100000"/>
              </a:schemeClr>
            </a:gs>
          </a:gsLst>
          <a:lin ang="18900000" scaled="0"/>
        </a:gradFill>
      </a:bgFillStyleLst>
    </a:fmtScheme>
  </a:themeElements>
  <a:objectDefaults/>
  <a:extraClrSchemeLst/>
</a:theme>
</file>

<file path=ppt/theme/theme3.xml><?xml version="1.0" encoding="utf-8"?>
<a:theme xmlns:a="http://schemas.openxmlformats.org/drawingml/2006/main" name="Office Theme">
  <a:themeElements>
    <a:clrScheme name="Tech_16x9">
      <a:dk1>
        <a:sysClr val="windowText" lastClr="000000"/>
      </a:dk1>
      <a:lt1>
        <a:sysClr val="window" lastClr="FFFFFF"/>
      </a:lt1>
      <a:dk2>
        <a:srgbClr val="192A52"/>
      </a:dk2>
      <a:lt2>
        <a:srgbClr val="C0C0C0"/>
      </a:lt2>
      <a:accent1>
        <a:srgbClr val="009999"/>
      </a:accent1>
      <a:accent2>
        <a:srgbClr val="E98915"/>
      </a:accent2>
      <a:accent3>
        <a:srgbClr val="A419A7"/>
      </a:accent3>
      <a:accent4>
        <a:srgbClr val="AFC34D"/>
      </a:accent4>
      <a:accent5>
        <a:srgbClr val="E5572B"/>
      </a:accent5>
      <a:accent6>
        <a:srgbClr val="6868C4"/>
      </a:accent6>
      <a:hlink>
        <a:srgbClr val="009999"/>
      </a:hlink>
      <a:folHlink>
        <a:srgbClr val="7F7F7F"/>
      </a:folHlink>
    </a:clrScheme>
    <a:fontScheme name="Calibri">
      <a:majorFont>
        <a:latin typeface="Calibri"/>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Tech_16x9">
      <a:fillStyleLst>
        <a:solidFill>
          <a:schemeClr val="phClr"/>
        </a:solidFill>
        <a:gradFill rotWithShape="1">
          <a:gsLst>
            <a:gs pos="0">
              <a:schemeClr val="phClr">
                <a:tint val="20000"/>
                <a:satMod val="180000"/>
                <a:lumMod val="98000"/>
              </a:schemeClr>
            </a:gs>
            <a:gs pos="40000">
              <a:schemeClr val="phClr">
                <a:tint val="30000"/>
                <a:satMod val="260000"/>
                <a:lumMod val="84000"/>
              </a:schemeClr>
            </a:gs>
            <a:gs pos="100000">
              <a:schemeClr val="phClr">
                <a:tint val="100000"/>
                <a:satMod val="110000"/>
              </a:schemeClr>
            </a:gs>
          </a:gsLst>
          <a:lin ang="5040000" scaled="1"/>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100000"/>
                <a:shade val="100000"/>
                <a:satMod val="155000"/>
              </a:schemeClr>
            </a:gs>
          </a:gsLst>
          <a:lin ang="16200000" scaled="0"/>
        </a:gradFill>
      </a:fillStyleLst>
      <a:lnStyleLst>
        <a:ln w="9525" cap="flat" cmpd="sng" algn="ctr">
          <a:solidFill>
            <a:schemeClr val="phClr"/>
          </a:solidFill>
          <a:miter lim="800000"/>
        </a:ln>
        <a:ln w="25400" cap="flat" cmpd="sng" algn="ctr">
          <a:solidFill>
            <a:schemeClr val="phClr"/>
          </a:solidFill>
          <a:miter lim="800000"/>
        </a:ln>
        <a:ln w="38100" cap="flat" cmpd="sng" algn="ctr">
          <a:solidFill>
            <a:schemeClr val="phClr"/>
          </a:solidFill>
          <a:miter lim="800000"/>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atMod val="300000"/>
              </a:schemeClr>
            </a:contourClr>
          </a:sp3d>
        </a:effectStyle>
      </a:effectStyleLst>
      <a:bgFillStyleLst>
        <a:solidFill>
          <a:schemeClr val="phClr"/>
        </a:solidFill>
        <a:gradFill rotWithShape="1">
          <a:gsLst>
            <a:gs pos="0">
              <a:schemeClr val="phClr">
                <a:tint val="100000"/>
                <a:shade val="0"/>
                <a:satMod val="100000"/>
              </a:schemeClr>
            </a:gs>
            <a:gs pos="85000">
              <a:schemeClr val="phClr">
                <a:tint val="100000"/>
                <a:shade val="30000"/>
                <a:satMod val="100000"/>
              </a:schemeClr>
            </a:gs>
            <a:gs pos="100000">
              <a:schemeClr val="phClr">
                <a:shade val="60000"/>
                <a:satMod val="100000"/>
              </a:schemeClr>
            </a:gs>
          </a:gsLst>
          <a:lin ang="13500000" scaled="0"/>
        </a:gradFill>
        <a:gradFill rotWithShape="1">
          <a:gsLst>
            <a:gs pos="0">
              <a:schemeClr val="phClr">
                <a:tint val="100000"/>
                <a:shade val="0"/>
                <a:satMod val="100000"/>
              </a:schemeClr>
            </a:gs>
            <a:gs pos="85000">
              <a:schemeClr val="phClr">
                <a:shade val="30000"/>
                <a:satMod val="100000"/>
              </a:schemeClr>
            </a:gs>
            <a:gs pos="100000">
              <a:schemeClr val="phClr">
                <a:shade val="60000"/>
                <a:satMod val="100000"/>
              </a:schemeClr>
            </a:gs>
          </a:gsLst>
          <a:lin ang="18900000" scaled="0"/>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o" ma:contentTypeID="0x0101006B9BACA134E1C94C9BE7FA5820DBAA8E" ma:contentTypeVersion="13" ma:contentTypeDescription="Creare un nuovo documento." ma:contentTypeScope="" ma:versionID="0c02ea5c1eca2d5a5d4f1dc6f672821a">
  <xsd:schema xmlns:xsd="http://www.w3.org/2001/XMLSchema" xmlns:xs="http://www.w3.org/2001/XMLSchema" xmlns:p="http://schemas.microsoft.com/office/2006/metadata/properties" xmlns:ns2="ba8488f0-dc01-4299-a1f4-ae4288f3e31f" xmlns:ns3="3d9c32d8-ae8e-47a0-a133-c232e1cc98f1" targetNamespace="http://schemas.microsoft.com/office/2006/metadata/properties" ma:root="true" ma:fieldsID="c48f6434574ce3def74f534cc1c429db" ns2:_="" ns3:_="">
    <xsd:import namespace="ba8488f0-dc01-4299-a1f4-ae4288f3e31f"/>
    <xsd:import namespace="3d9c32d8-ae8e-47a0-a133-c232e1cc98f1"/>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DateTaken" minOccurs="0"/>
                <xsd:element ref="ns2:MediaServiceAutoTags" minOccurs="0"/>
                <xsd:element ref="ns2:MediaServiceLocation" minOccurs="0"/>
                <xsd:element ref="ns2:MediaServiceOCR" minOccurs="0"/>
                <xsd:element ref="ns2:MediaServiceAutoKeyPoints" minOccurs="0"/>
                <xsd:element ref="ns2:MediaServiceKeyPoints" minOccurs="0"/>
                <xsd:element ref="ns2:MediaServiceGenerationTime" minOccurs="0"/>
                <xsd:element ref="ns2:MediaServiceEventHashCode"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a8488f0-dc01-4299-a1f4-ae4288f3e31f" elementFormDefault="qualified">
    <xsd:import namespace="http://schemas.microsoft.com/office/2006/documentManagement/types"/>
    <xsd:import namespace="http://schemas.microsoft.com/office/infopath/2007/PartnerControls"/>
    <xsd:element name="MediaServiceMetadata" ma:index="8" nillable="true" ma:displayName="MediaServiceMetadata" ma:description="" ma:hidden="true" ma:internalName="MediaServiceMetadata" ma:readOnly="true">
      <xsd:simpleType>
        <xsd:restriction base="dms:Note"/>
      </xsd:simpleType>
    </xsd:element>
    <xsd:element name="MediaServiceFastMetadata" ma:index="9" nillable="true" ma:displayName="MediaServiceFastMetadata" ma:description="" ma:hidden="true" ma:internalName="MediaServiceFastMetadata" ma:readOnly="true">
      <xsd:simpleType>
        <xsd:restriction base="dms:Note"/>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MediaServiceAutoTags" ma:internalName="MediaServiceAutoTags" ma:readOnly="true">
      <xsd:simpleType>
        <xsd:restriction base="dms:Text"/>
      </xsd:simpleType>
    </xsd:element>
    <xsd:element name="MediaServiceLocation" ma:index="14" nillable="true" ma:displayName="MediaServiceLocation" ma:internalName="MediaServiceLocation" ma:readOnly="true">
      <xsd:simpleType>
        <xsd:restriction base="dms:Text"/>
      </xsd:simpleType>
    </xsd:element>
    <xsd:element name="MediaServiceOCR" ma:index="15" nillable="true" ma:displayName="MediaServiceOCR" ma:internalName="MediaServiceOCR" ma:readOnly="true">
      <xsd:simpleType>
        <xsd:restriction base="dms:Note">
          <xsd:maxLength value="255"/>
        </xsd:restriction>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3d9c32d8-ae8e-47a0-a133-c232e1cc98f1" elementFormDefault="qualified">
    <xsd:import namespace="http://schemas.microsoft.com/office/2006/documentManagement/types"/>
    <xsd:import namespace="http://schemas.microsoft.com/office/infopath/2007/PartnerControls"/>
    <xsd:element name="SharedWithUsers" ma:index="10" nillable="true" ma:displayName="Condiviso c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Condiviso con dettagli"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ipo di contenuto"/>
        <xsd:element ref="dc:title" minOccurs="0" maxOccurs="1" ma:index="4" ma:displayName="Titol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4DAC9725-01AB-4716-AC2F-FA57755936B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ba8488f0-dc01-4299-a1f4-ae4288f3e31f"/>
    <ds:schemaRef ds:uri="3d9c32d8-ae8e-47a0-a133-c232e1cc98f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60C67BEE-D13F-4BD2-98A5-34D8A0977F68}">
  <ds:schemaRefs>
    <ds:schemaRef ds:uri="http://purl.org/dc/terms/"/>
    <ds:schemaRef ds:uri="http://schemas.openxmlformats.org/package/2006/metadata/core-properties"/>
    <ds:schemaRef ds:uri="3d9c32d8-ae8e-47a0-a133-c232e1cc98f1"/>
    <ds:schemaRef ds:uri="http://purl.org/dc/dcmitype/"/>
    <ds:schemaRef ds:uri="http://schemas.microsoft.com/office/infopath/2007/PartnerControls"/>
    <ds:schemaRef ds:uri="http://schemas.microsoft.com/office/2006/documentManagement/types"/>
    <ds:schemaRef ds:uri="http://schemas.microsoft.com/office/2006/metadata/properties"/>
    <ds:schemaRef ds:uri="ba8488f0-dc01-4299-a1f4-ae4288f3e31f"/>
    <ds:schemaRef ds:uri="http://www.w3.org/XML/1998/namespace"/>
    <ds:schemaRef ds:uri="http://purl.org/dc/elements/1.1/"/>
  </ds:schemaRefs>
</ds:datastoreItem>
</file>

<file path=customXml/itemProps3.xml><?xml version="1.0" encoding="utf-8"?>
<ds:datastoreItem xmlns:ds="http://schemas.openxmlformats.org/officeDocument/2006/customXml" ds:itemID="{EAEE019F-6D58-48F6-B096-C9367D9DB66B}">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48068</TotalTime>
  <Words>4469</Words>
  <Application>Microsoft Office PowerPoint</Application>
  <PresentationFormat>Custom</PresentationFormat>
  <Paragraphs>324</Paragraphs>
  <Slides>42</Slides>
  <Notes>0</Notes>
  <HiddenSlides>0</HiddenSlides>
  <MMClips>1</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42</vt:i4>
      </vt:variant>
    </vt:vector>
  </HeadingPairs>
  <TitlesOfParts>
    <vt:vector size="50" baseType="lpstr">
      <vt:lpstr>Arabic Typesetting</vt:lpstr>
      <vt:lpstr>Arial</vt:lpstr>
      <vt:lpstr>Calibri</vt:lpstr>
      <vt:lpstr>Franklin Gothic Book</vt:lpstr>
      <vt:lpstr>MuseoSans-300</vt:lpstr>
      <vt:lpstr>Times New Roman</vt:lpstr>
      <vt:lpstr>Wingdings</vt:lpstr>
      <vt:lpstr>Crop</vt:lpstr>
      <vt:lpstr>DISABILITà, PSICOLOGIA E PROBLEMI MENTALI</vt:lpstr>
      <vt:lpstr>Risultati di apprendimento:</vt:lpstr>
      <vt:lpstr>DISABILITà</vt:lpstr>
      <vt:lpstr> </vt:lpstr>
      <vt:lpstr>Fatti chiave sulla disabilità (WHO, 2020): </vt:lpstr>
      <vt:lpstr>La Convenzione delle Nazioni Unite sui diritti delle persone con disabilità (Convention on the Rights of Persons with Disabilities - CRPD)</vt:lpstr>
      <vt:lpstr>Classificazione internazionale del funzionamento, della disabilità e della salute (International Classification of Functioning, Disability and Health - ICF)</vt:lpstr>
      <vt:lpstr>Capire la disabilità</vt:lpstr>
      <vt:lpstr>PowerPoint Presentation</vt:lpstr>
      <vt:lpstr>Esperienza di disabilità e diversità (WHO – World Health Organisation, 2011) </vt:lpstr>
      <vt:lpstr>Disparità di salute e competenza culturale  (Butler et al., 2016)</vt:lpstr>
      <vt:lpstr>Inclusione della disabilità (CDC – Centres for Disease Control and Prevention, 2020)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Riassunto</vt:lpstr>
      <vt:lpstr>PSICOLOGIA E PROBLEMI DI SALUTE MENTALE</vt:lpstr>
      <vt:lpstr>Fatti chiave sulla salute mentale e le minoranze  (U.S. Department of Health and Human Services, 2001): </vt:lpstr>
      <vt:lpstr>Definizioni: </vt:lpstr>
      <vt:lpstr>PowerPoint Presentation</vt:lpstr>
      <vt:lpstr>PowerPoint Presentation</vt:lpstr>
      <vt:lpstr>PowerPoint Presentation</vt:lpstr>
      <vt:lpstr>PowerPoint Presentation</vt:lpstr>
      <vt:lpstr>PowerPoint Presentation</vt:lpstr>
      <vt:lpstr>Esplorazione delle ipotesi </vt:lpstr>
      <vt:lpstr>PowerPoint Presentation</vt:lpstr>
      <vt:lpstr>Schema per la formulazione culturale – Al clinico si suggerisce di:</vt:lpstr>
      <vt:lpstr>PowerPoint Presentation</vt:lpstr>
      <vt:lpstr>Disuguaglianze e salute mentale - Il caso della pandemia da Covid-19</vt:lpstr>
      <vt:lpstr>PowerPoint Presentation</vt:lpstr>
      <vt:lpstr>Riassunto</vt:lpstr>
      <vt:lpstr>Riflessione e Piano d’azione </vt:lpstr>
      <vt:lpstr>REFERENZE E  APPROFONDIMENTI</vt:lpstr>
      <vt:lpstr>PowerPoint Presentation</vt:lpstr>
      <vt:lpstr>Disabilità</vt:lpstr>
      <vt:lpstr>Psicologia e Problemi di salute mentale</vt:lpstr>
      <vt:lpstr>PowerPoint Presentation</vt:lpstr>
    </vt:vector>
  </TitlesOfParts>
  <Company>Microsoft</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I-CARE Mod 7 Trainers ppt.</dc:title>
  <dc:creator>Hilary Hale</dc:creator>
  <cp:lastModifiedBy>HilaryH</cp:lastModifiedBy>
  <cp:revision>639</cp:revision>
  <cp:lastPrinted>2018-11-19T09:43:55Z</cp:lastPrinted>
  <dcterms:created xsi:type="dcterms:W3CDTF">2018-08-29T12:26:02Z</dcterms:created>
  <dcterms:modified xsi:type="dcterms:W3CDTF">2022-01-22T15:41:00Z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nternalTags">
    <vt:lpwstr/>
  </property>
  <property fmtid="{D5CDD505-2E9C-101B-9397-08002B2CF9AE}" pid="3" name="ContentTypeId">
    <vt:lpwstr>0x0101006B9BACA134E1C94C9BE7FA5820DBAA8E</vt:lpwstr>
  </property>
  <property fmtid="{D5CDD505-2E9C-101B-9397-08002B2CF9AE}" pid="4" name="FeatureTags">
    <vt:lpwstr/>
  </property>
  <property fmtid="{D5CDD505-2E9C-101B-9397-08002B2CF9AE}" pid="5" name="LocalizationTags">
    <vt:lpwstr/>
  </property>
  <property fmtid="{D5CDD505-2E9C-101B-9397-08002B2CF9AE}" pid="6" name="CampaignTags">
    <vt:lpwstr/>
  </property>
  <property fmtid="{D5CDD505-2E9C-101B-9397-08002B2CF9AE}" pid="7" name="ScenarioTags">
    <vt:lpwstr/>
  </property>
</Properties>
</file>