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52"/>
  </p:notesMasterIdLst>
  <p:handoutMasterIdLst>
    <p:handoutMasterId r:id="rId53"/>
  </p:handoutMasterIdLst>
  <p:sldIdLst>
    <p:sldId id="742" r:id="rId5"/>
    <p:sldId id="789" r:id="rId6"/>
    <p:sldId id="790" r:id="rId7"/>
    <p:sldId id="771" r:id="rId8"/>
    <p:sldId id="791" r:id="rId9"/>
    <p:sldId id="816" r:id="rId10"/>
    <p:sldId id="776" r:id="rId11"/>
    <p:sldId id="743" r:id="rId12"/>
    <p:sldId id="799" r:id="rId13"/>
    <p:sldId id="748" r:id="rId14"/>
    <p:sldId id="759" r:id="rId15"/>
    <p:sldId id="773" r:id="rId16"/>
    <p:sldId id="800" r:id="rId17"/>
    <p:sldId id="808" r:id="rId18"/>
    <p:sldId id="777" r:id="rId19"/>
    <p:sldId id="749" r:id="rId20"/>
    <p:sldId id="781" r:id="rId21"/>
    <p:sldId id="783" r:id="rId22"/>
    <p:sldId id="809" r:id="rId23"/>
    <p:sldId id="810" r:id="rId24"/>
    <p:sldId id="780" r:id="rId25"/>
    <p:sldId id="782" r:id="rId26"/>
    <p:sldId id="784" r:id="rId27"/>
    <p:sldId id="762" r:id="rId28"/>
    <p:sldId id="751" r:id="rId29"/>
    <p:sldId id="811" r:id="rId30"/>
    <p:sldId id="812" r:id="rId31"/>
    <p:sldId id="778" r:id="rId32"/>
    <p:sldId id="787" r:id="rId33"/>
    <p:sldId id="756" r:id="rId34"/>
    <p:sldId id="813" r:id="rId35"/>
    <p:sldId id="814" r:id="rId36"/>
    <p:sldId id="785" r:id="rId37"/>
    <p:sldId id="774" r:id="rId38"/>
    <p:sldId id="802" r:id="rId39"/>
    <p:sldId id="801" r:id="rId40"/>
    <p:sldId id="752" r:id="rId41"/>
    <p:sldId id="803" r:id="rId42"/>
    <p:sldId id="806" r:id="rId43"/>
    <p:sldId id="804" r:id="rId44"/>
    <p:sldId id="805" r:id="rId45"/>
    <p:sldId id="807" r:id="rId46"/>
    <p:sldId id="798" r:id="rId47"/>
    <p:sldId id="792" r:id="rId48"/>
    <p:sldId id="760" r:id="rId49"/>
    <p:sldId id="761" r:id="rId50"/>
    <p:sldId id="815" r:id="rId51"/>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4" clrIdx="0">
    <p:extLst>
      <p:ext uri="{19B8F6BF-5375-455C-9EA6-DF929625EA0E}">
        <p15:presenceInfo xmlns:p15="http://schemas.microsoft.com/office/powerpoint/2012/main" userId="Damien Wrig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BA9238"/>
    <a:srgbClr val="E7F6FF"/>
    <a:srgbClr val="CCECFF"/>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6176" autoAdjust="0"/>
  </p:normalViewPr>
  <p:slideViewPr>
    <p:cSldViewPr>
      <p:cViewPr varScale="1">
        <p:scale>
          <a:sx n="92" d="100"/>
          <a:sy n="92" d="100"/>
        </p:scale>
        <p:origin x="60" y="332"/>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D7349-7FC8-4101-A6D8-EB1ABB411187}"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B1C2C6E8-9AD0-4875-8650-DA8476F72810}">
      <dgm:prSet/>
      <dgm:spPr/>
      <dgm:t>
        <a:bodyPr/>
        <a:lstStyle/>
        <a:p>
          <a:r>
            <a:rPr lang="en-US" dirty="0" err="1"/>
            <a:t>Capire</a:t>
          </a:r>
          <a:endParaRPr lang="en-US" dirty="0"/>
        </a:p>
      </dgm:t>
    </dgm:pt>
    <dgm:pt modelId="{7CB514BB-F7B6-4DE3-BE49-E3678D2A1B4C}" type="parTrans" cxnId="{BC6C20F8-5295-4C7F-8B91-1286BE301B2B}">
      <dgm:prSet/>
      <dgm:spPr/>
      <dgm:t>
        <a:bodyPr/>
        <a:lstStyle/>
        <a:p>
          <a:endParaRPr lang="en-US"/>
        </a:p>
      </dgm:t>
    </dgm:pt>
    <dgm:pt modelId="{BE87DAAE-388A-48F7-9741-248CD72B1B62}" type="sibTrans" cxnId="{BC6C20F8-5295-4C7F-8B91-1286BE301B2B}">
      <dgm:prSet/>
      <dgm:spPr/>
      <dgm:t>
        <a:bodyPr/>
        <a:lstStyle/>
        <a:p>
          <a:endParaRPr lang="en-US"/>
        </a:p>
      </dgm:t>
    </dgm:pt>
    <dgm:pt modelId="{82AFD504-607E-49E5-BE00-FA8AF2A857F5}">
      <dgm:prSet/>
      <dgm:spPr/>
      <dgm:t>
        <a:bodyPr/>
        <a:lstStyle/>
        <a:p>
          <a:r>
            <a:rPr lang="en-US" dirty="0"/>
            <a:t>la </a:t>
          </a:r>
          <a:r>
            <a:rPr lang="en-US" dirty="0" err="1"/>
            <a:t>differenza</a:t>
          </a:r>
          <a:r>
            <a:rPr lang="en-US" dirty="0"/>
            <a:t> </a:t>
          </a:r>
          <a:r>
            <a:rPr lang="en-US" dirty="0" err="1"/>
            <a:t>tra</a:t>
          </a:r>
          <a:r>
            <a:rPr lang="en-US" dirty="0"/>
            <a:t> </a:t>
          </a:r>
          <a:r>
            <a:rPr lang="en-US" dirty="0" err="1"/>
            <a:t>sesso</a:t>
          </a:r>
          <a:r>
            <a:rPr lang="en-US" dirty="0"/>
            <a:t> e </a:t>
          </a:r>
          <a:r>
            <a:rPr lang="en-US" dirty="0" err="1"/>
            <a:t>genere</a:t>
          </a:r>
          <a:endParaRPr lang="en-US" dirty="0"/>
        </a:p>
      </dgm:t>
    </dgm:pt>
    <dgm:pt modelId="{41909E41-99E3-4FF0-A1FB-D3AEA8F04F4E}" type="parTrans" cxnId="{FD9774D0-5F71-40AB-99DA-547B3730D5F7}">
      <dgm:prSet/>
      <dgm:spPr/>
      <dgm:t>
        <a:bodyPr/>
        <a:lstStyle/>
        <a:p>
          <a:endParaRPr lang="en-US"/>
        </a:p>
      </dgm:t>
    </dgm:pt>
    <dgm:pt modelId="{2E3B4ADF-9E73-4397-A3D9-A5F139ACCC4A}" type="sibTrans" cxnId="{FD9774D0-5F71-40AB-99DA-547B3730D5F7}">
      <dgm:prSet/>
      <dgm:spPr/>
      <dgm:t>
        <a:bodyPr/>
        <a:lstStyle/>
        <a:p>
          <a:endParaRPr lang="en-US"/>
        </a:p>
      </dgm:t>
    </dgm:pt>
    <dgm:pt modelId="{4F5DC858-DEF5-4656-B6E6-891E69519B18}">
      <dgm:prSet/>
      <dgm:spPr/>
      <dgm:t>
        <a:bodyPr/>
        <a:lstStyle/>
        <a:p>
          <a:r>
            <a:rPr lang="en-US" dirty="0" err="1"/>
            <a:t>Comprendere</a:t>
          </a:r>
          <a:endParaRPr lang="en-US" dirty="0"/>
        </a:p>
      </dgm:t>
    </dgm:pt>
    <dgm:pt modelId="{CDD9CBC8-8CA5-46C4-AB0E-7175E0C5D4F1}" type="parTrans" cxnId="{3DCBF94B-5391-461E-8DE7-C0E4F7FB7924}">
      <dgm:prSet/>
      <dgm:spPr/>
      <dgm:t>
        <a:bodyPr/>
        <a:lstStyle/>
        <a:p>
          <a:endParaRPr lang="en-US"/>
        </a:p>
      </dgm:t>
    </dgm:pt>
    <dgm:pt modelId="{F687FB4A-3431-456E-AB12-17158D542288}" type="sibTrans" cxnId="{3DCBF94B-5391-461E-8DE7-C0E4F7FB7924}">
      <dgm:prSet/>
      <dgm:spPr/>
      <dgm:t>
        <a:bodyPr/>
        <a:lstStyle/>
        <a:p>
          <a:endParaRPr lang="en-US"/>
        </a:p>
      </dgm:t>
    </dgm:pt>
    <dgm:pt modelId="{CBFBB9B1-45F3-40FA-BC1A-1C63842AA05A}">
      <dgm:prSet/>
      <dgm:spPr/>
      <dgm:t>
        <a:bodyPr/>
        <a:lstStyle/>
        <a:p>
          <a:r>
            <a:rPr lang="en-US" dirty="0" err="1"/>
            <a:t>i</a:t>
          </a:r>
          <a:r>
            <a:rPr lang="en-US" dirty="0"/>
            <a:t> </a:t>
          </a:r>
          <a:r>
            <a:rPr lang="en-US" dirty="0" err="1"/>
            <a:t>diversi</a:t>
          </a:r>
          <a:r>
            <a:rPr lang="en-US" dirty="0"/>
            <a:t> </a:t>
          </a:r>
          <a:r>
            <a:rPr lang="en-US" dirty="0" err="1"/>
            <a:t>atteggiamenti</a:t>
          </a:r>
          <a:r>
            <a:rPr lang="en-US" dirty="0"/>
            <a:t> </a:t>
          </a:r>
          <a:r>
            <a:rPr lang="en-US" dirty="0" err="1"/>
            <a:t>associati</a:t>
          </a:r>
          <a:r>
            <a:rPr lang="en-US" dirty="0"/>
            <a:t> a </a:t>
          </a:r>
          <a:r>
            <a:rPr lang="en-US" dirty="0" err="1"/>
            <a:t>sesso</a:t>
          </a:r>
          <a:r>
            <a:rPr lang="en-US" dirty="0"/>
            <a:t> e </a:t>
          </a:r>
          <a:r>
            <a:rPr lang="en-US" dirty="0" err="1"/>
            <a:t>sessualità</a:t>
          </a:r>
          <a:r>
            <a:rPr lang="en-US" dirty="0"/>
            <a:t> </a:t>
          </a:r>
        </a:p>
      </dgm:t>
    </dgm:pt>
    <dgm:pt modelId="{2B6AEBBD-AB18-41CA-A4A1-533BADF41652}" type="parTrans" cxnId="{03F15607-B34B-4FBE-93FE-700CF4ABFE71}">
      <dgm:prSet/>
      <dgm:spPr/>
      <dgm:t>
        <a:bodyPr/>
        <a:lstStyle/>
        <a:p>
          <a:endParaRPr lang="en-US"/>
        </a:p>
      </dgm:t>
    </dgm:pt>
    <dgm:pt modelId="{813C08CB-3F96-43FA-AB97-07E8DA465010}" type="sibTrans" cxnId="{03F15607-B34B-4FBE-93FE-700CF4ABFE71}">
      <dgm:prSet/>
      <dgm:spPr/>
      <dgm:t>
        <a:bodyPr/>
        <a:lstStyle/>
        <a:p>
          <a:endParaRPr lang="en-US"/>
        </a:p>
      </dgm:t>
    </dgm:pt>
    <dgm:pt modelId="{CCA5B735-E415-45F4-8BAA-2B3EB0A10767}">
      <dgm:prSet/>
      <dgm:spPr/>
      <dgm:t>
        <a:bodyPr/>
        <a:lstStyle/>
        <a:p>
          <a:r>
            <a:rPr lang="en-US" dirty="0" err="1"/>
            <a:t>Capire</a:t>
          </a:r>
          <a:endParaRPr lang="en-US" dirty="0"/>
        </a:p>
      </dgm:t>
    </dgm:pt>
    <dgm:pt modelId="{604534C3-3B90-4779-B67E-AF928C4CB69B}" type="parTrans" cxnId="{262BCCB7-ABAA-4F8B-A33B-75B4D78A9D82}">
      <dgm:prSet/>
      <dgm:spPr/>
      <dgm:t>
        <a:bodyPr/>
        <a:lstStyle/>
        <a:p>
          <a:endParaRPr lang="en-US"/>
        </a:p>
      </dgm:t>
    </dgm:pt>
    <dgm:pt modelId="{D21FB4A6-251B-42FD-A827-44D0052F8287}" type="sibTrans" cxnId="{262BCCB7-ABAA-4F8B-A33B-75B4D78A9D82}">
      <dgm:prSet/>
      <dgm:spPr/>
      <dgm:t>
        <a:bodyPr/>
        <a:lstStyle/>
        <a:p>
          <a:endParaRPr lang="en-US"/>
        </a:p>
      </dgm:t>
    </dgm:pt>
    <dgm:pt modelId="{2D142607-A3B8-4676-8226-EBF96832F611}">
      <dgm:prSet/>
      <dgm:spPr/>
      <dgm:t>
        <a:bodyPr/>
        <a:lstStyle/>
        <a:p>
          <a:r>
            <a:rPr lang="en-US" dirty="0"/>
            <a:t>la </a:t>
          </a:r>
          <a:r>
            <a:rPr lang="en-US" dirty="0" err="1"/>
            <a:t>relazione</a:t>
          </a:r>
          <a:r>
            <a:rPr lang="en-US" dirty="0"/>
            <a:t> </a:t>
          </a:r>
          <a:r>
            <a:rPr lang="en-US" dirty="0" err="1"/>
            <a:t>tra</a:t>
          </a:r>
          <a:r>
            <a:rPr lang="en-US" dirty="0"/>
            <a:t> </a:t>
          </a:r>
          <a:r>
            <a:rPr lang="en-US" dirty="0" err="1"/>
            <a:t>cultura</a:t>
          </a:r>
          <a:r>
            <a:rPr lang="en-US" dirty="0"/>
            <a:t> e </a:t>
          </a:r>
          <a:r>
            <a:rPr lang="en-US" dirty="0" err="1"/>
            <a:t>genere</a:t>
          </a:r>
          <a:r>
            <a:rPr lang="en-US" dirty="0"/>
            <a:t>/</a:t>
          </a:r>
          <a:r>
            <a:rPr lang="en-US" dirty="0" err="1"/>
            <a:t>corpo</a:t>
          </a:r>
          <a:r>
            <a:rPr lang="en-US" dirty="0"/>
            <a:t> </a:t>
          </a:r>
        </a:p>
      </dgm:t>
    </dgm:pt>
    <dgm:pt modelId="{5369DAF0-540B-412A-B3CC-8C91A7674392}" type="parTrans" cxnId="{189C4DCD-458C-44A6-A0B1-BC61374C489A}">
      <dgm:prSet/>
      <dgm:spPr/>
      <dgm:t>
        <a:bodyPr/>
        <a:lstStyle/>
        <a:p>
          <a:endParaRPr lang="en-US"/>
        </a:p>
      </dgm:t>
    </dgm:pt>
    <dgm:pt modelId="{BD2CD4BD-654A-4009-ADDE-1AF0E1DD4C63}" type="sibTrans" cxnId="{189C4DCD-458C-44A6-A0B1-BC61374C489A}">
      <dgm:prSet/>
      <dgm:spPr/>
      <dgm:t>
        <a:bodyPr/>
        <a:lstStyle/>
        <a:p>
          <a:endParaRPr lang="en-US"/>
        </a:p>
      </dgm:t>
    </dgm:pt>
    <dgm:pt modelId="{7D0B6EED-1366-44C7-B4AC-850E543B282D}">
      <dgm:prSet/>
      <dgm:spPr/>
      <dgm:t>
        <a:bodyPr/>
        <a:lstStyle/>
        <a:p>
          <a:r>
            <a:rPr lang="en-US" dirty="0" err="1"/>
            <a:t>Rilevare</a:t>
          </a:r>
          <a:endParaRPr lang="en-US" dirty="0"/>
        </a:p>
      </dgm:t>
    </dgm:pt>
    <dgm:pt modelId="{37AB55CB-83D0-438A-8949-194FDA1370F0}" type="parTrans" cxnId="{1EFDC01D-1B97-4AC0-83BF-FD0369E22CBE}">
      <dgm:prSet/>
      <dgm:spPr/>
      <dgm:t>
        <a:bodyPr/>
        <a:lstStyle/>
        <a:p>
          <a:endParaRPr lang="en-US"/>
        </a:p>
      </dgm:t>
    </dgm:pt>
    <dgm:pt modelId="{E5058895-F66C-4E1A-A89F-0841D49A9901}" type="sibTrans" cxnId="{1EFDC01D-1B97-4AC0-83BF-FD0369E22CBE}">
      <dgm:prSet/>
      <dgm:spPr/>
      <dgm:t>
        <a:bodyPr/>
        <a:lstStyle/>
        <a:p>
          <a:endParaRPr lang="en-US"/>
        </a:p>
      </dgm:t>
    </dgm:pt>
    <dgm:pt modelId="{503911CE-5305-4CAE-9C87-04F19FDD4D1A}">
      <dgm:prSet/>
      <dgm:spPr/>
      <dgm:t>
        <a:bodyPr/>
        <a:lstStyle/>
        <a:p>
          <a:r>
            <a:rPr lang="en-US" dirty="0" err="1"/>
            <a:t>i</a:t>
          </a:r>
          <a:r>
            <a:rPr lang="en-US" dirty="0"/>
            <a:t> </a:t>
          </a:r>
          <a:r>
            <a:rPr lang="en-US" dirty="0" err="1"/>
            <a:t>ruoli</a:t>
          </a:r>
          <a:r>
            <a:rPr lang="en-US" dirty="0"/>
            <a:t> di </a:t>
          </a:r>
          <a:r>
            <a:rPr lang="en-US" dirty="0" err="1"/>
            <a:t>genere</a:t>
          </a:r>
          <a:r>
            <a:rPr lang="en-US" dirty="0"/>
            <a:t> </a:t>
          </a:r>
          <a:r>
            <a:rPr lang="en-US" dirty="0" err="1"/>
            <a:t>nelle</a:t>
          </a:r>
          <a:r>
            <a:rPr lang="en-US" dirty="0"/>
            <a:t> diverse culture</a:t>
          </a:r>
        </a:p>
      </dgm:t>
    </dgm:pt>
    <dgm:pt modelId="{54E1FE9F-9547-42C9-B851-17637549AD1B}" type="parTrans" cxnId="{F01B1791-9BF2-4CA5-9C49-A3F6FBDA3497}">
      <dgm:prSet/>
      <dgm:spPr/>
      <dgm:t>
        <a:bodyPr/>
        <a:lstStyle/>
        <a:p>
          <a:endParaRPr lang="en-US"/>
        </a:p>
      </dgm:t>
    </dgm:pt>
    <dgm:pt modelId="{0FBC709D-8962-4053-A993-50B9DD705CD0}" type="sibTrans" cxnId="{F01B1791-9BF2-4CA5-9C49-A3F6FBDA3497}">
      <dgm:prSet/>
      <dgm:spPr/>
      <dgm:t>
        <a:bodyPr/>
        <a:lstStyle/>
        <a:p>
          <a:endParaRPr lang="en-US"/>
        </a:p>
      </dgm:t>
    </dgm:pt>
    <dgm:pt modelId="{837F9D9A-FFA8-4597-8B1A-725E64DF42F8}">
      <dgm:prSet/>
      <dgm:spPr/>
      <dgm:t>
        <a:bodyPr/>
        <a:lstStyle/>
        <a:p>
          <a:r>
            <a:rPr lang="en-US" dirty="0" err="1"/>
            <a:t>Riflettere</a:t>
          </a:r>
          <a:r>
            <a:rPr lang="en-US" dirty="0"/>
            <a:t> </a:t>
          </a:r>
        </a:p>
      </dgm:t>
    </dgm:pt>
    <dgm:pt modelId="{ACA1355F-0D8A-4187-B173-CC10CBC32C37}" type="parTrans" cxnId="{622E773C-C688-413C-9520-D44B37B97122}">
      <dgm:prSet/>
      <dgm:spPr/>
      <dgm:t>
        <a:bodyPr/>
        <a:lstStyle/>
        <a:p>
          <a:endParaRPr lang="en-US"/>
        </a:p>
      </dgm:t>
    </dgm:pt>
    <dgm:pt modelId="{C2851CFD-3F44-4C2B-B48F-F6EF7CB5BC11}" type="sibTrans" cxnId="{622E773C-C688-413C-9520-D44B37B97122}">
      <dgm:prSet/>
      <dgm:spPr/>
      <dgm:t>
        <a:bodyPr/>
        <a:lstStyle/>
        <a:p>
          <a:endParaRPr lang="en-US"/>
        </a:p>
      </dgm:t>
    </dgm:pt>
    <dgm:pt modelId="{AEB20B4D-3755-402B-A882-4A49FC75962C}">
      <dgm:prSet custT="1"/>
      <dgm:spPr/>
      <dgm:t>
        <a:bodyPr/>
        <a:lstStyle/>
        <a:p>
          <a:r>
            <a:rPr lang="en-US" sz="1800" dirty="0" err="1"/>
            <a:t>sulle</a:t>
          </a:r>
          <a:r>
            <a:rPr lang="en-US" sz="1800" dirty="0"/>
            <a:t> </a:t>
          </a:r>
          <a:r>
            <a:rPr lang="en-US" sz="1800" dirty="0" err="1"/>
            <a:t>proprie</a:t>
          </a:r>
          <a:r>
            <a:rPr lang="en-US" sz="1800" dirty="0"/>
            <a:t> </a:t>
          </a:r>
          <a:r>
            <a:rPr lang="en-US" sz="1800" dirty="0" err="1"/>
            <a:t>identità</a:t>
          </a:r>
          <a:r>
            <a:rPr lang="en-US" sz="1800" dirty="0"/>
            <a:t> </a:t>
          </a:r>
          <a:r>
            <a:rPr lang="en-US" sz="1800" dirty="0" err="1"/>
            <a:t>culturali</a:t>
          </a:r>
          <a:r>
            <a:rPr lang="en-US" sz="1800" dirty="0"/>
            <a:t> e </a:t>
          </a:r>
          <a:r>
            <a:rPr lang="en-US" sz="1800" dirty="0" err="1"/>
            <a:t>sul</a:t>
          </a:r>
          <a:r>
            <a:rPr lang="en-US" sz="1800" dirty="0"/>
            <a:t> modo in cui </a:t>
          </a:r>
          <a:r>
            <a:rPr lang="en-US" sz="1800" dirty="0" err="1"/>
            <a:t>queste</a:t>
          </a:r>
          <a:r>
            <a:rPr lang="en-US" sz="1800" dirty="0"/>
            <a:t> </a:t>
          </a:r>
          <a:r>
            <a:rPr lang="en-US" sz="1800" dirty="0" err="1"/>
            <a:t>generano</a:t>
          </a:r>
          <a:r>
            <a:rPr lang="en-US" sz="1800" dirty="0"/>
            <a:t> </a:t>
          </a:r>
          <a:r>
            <a:rPr lang="en-US" sz="1800" dirty="0" err="1"/>
            <a:t>difficoltà</a:t>
          </a:r>
          <a:r>
            <a:rPr lang="en-US" sz="1800" dirty="0"/>
            <a:t> </a:t>
          </a:r>
          <a:r>
            <a:rPr lang="it-IT" sz="1800" dirty="0"/>
            <a:t>di comunicazione interculturale nella vita reale</a:t>
          </a:r>
          <a:endParaRPr lang="en-US" sz="1800" dirty="0"/>
        </a:p>
      </dgm:t>
    </dgm:pt>
    <dgm:pt modelId="{5B816E53-DD46-496C-ADFF-4D7ACF18AAF9}" type="parTrans" cxnId="{54ACA5E6-B62D-4C39-B93D-EA4F15512CE2}">
      <dgm:prSet/>
      <dgm:spPr/>
      <dgm:t>
        <a:bodyPr/>
        <a:lstStyle/>
        <a:p>
          <a:endParaRPr lang="en-US"/>
        </a:p>
      </dgm:t>
    </dgm:pt>
    <dgm:pt modelId="{AEF7429A-CA5F-4726-A0C9-9EEF6A98D254}" type="sibTrans" cxnId="{54ACA5E6-B62D-4C39-B93D-EA4F15512CE2}">
      <dgm:prSet/>
      <dgm:spPr/>
      <dgm:t>
        <a:bodyPr/>
        <a:lstStyle/>
        <a:p>
          <a:endParaRPr lang="en-US"/>
        </a:p>
      </dgm:t>
    </dgm:pt>
    <dgm:pt modelId="{F8B30B04-2217-4338-9040-B3B5ACDC3641}">
      <dgm:prSet/>
      <dgm:spPr/>
      <dgm:t>
        <a:bodyPr/>
        <a:lstStyle/>
        <a:p>
          <a:r>
            <a:rPr lang="en-US" dirty="0" err="1"/>
            <a:t>Applicare</a:t>
          </a:r>
          <a:endParaRPr lang="el-GR" dirty="0"/>
        </a:p>
      </dgm:t>
    </dgm:pt>
    <dgm:pt modelId="{D500C3EE-12C4-4683-913B-1B20E052B1BB}" type="parTrans" cxnId="{8C20D784-F950-46BF-812A-299B6F1B868A}">
      <dgm:prSet/>
      <dgm:spPr/>
      <dgm:t>
        <a:bodyPr/>
        <a:lstStyle/>
        <a:p>
          <a:endParaRPr lang="el-GR"/>
        </a:p>
      </dgm:t>
    </dgm:pt>
    <dgm:pt modelId="{A891D062-7E7D-42ED-99F8-C52915E9D959}" type="sibTrans" cxnId="{8C20D784-F950-46BF-812A-299B6F1B868A}">
      <dgm:prSet/>
      <dgm:spPr/>
      <dgm:t>
        <a:bodyPr/>
        <a:lstStyle/>
        <a:p>
          <a:endParaRPr lang="el-GR"/>
        </a:p>
      </dgm:t>
    </dgm:pt>
    <dgm:pt modelId="{2B4EC466-3BE8-400E-9305-157DB17F6FFD}">
      <dgm:prSet/>
      <dgm:spPr/>
      <dgm:t>
        <a:bodyPr/>
        <a:lstStyle/>
        <a:p>
          <a:r>
            <a:rPr lang="en-US" dirty="0" err="1"/>
            <a:t>Impegnarsi</a:t>
          </a:r>
          <a:endParaRPr lang="el-GR" dirty="0"/>
        </a:p>
      </dgm:t>
    </dgm:pt>
    <dgm:pt modelId="{4AAA6F7E-F94E-4B41-AFC0-F907E2A40B37}" type="parTrans" cxnId="{B3FB39BD-EF7B-4075-A384-E3264A0B57B1}">
      <dgm:prSet/>
      <dgm:spPr/>
      <dgm:t>
        <a:bodyPr/>
        <a:lstStyle/>
        <a:p>
          <a:endParaRPr lang="el-GR"/>
        </a:p>
      </dgm:t>
    </dgm:pt>
    <dgm:pt modelId="{15238935-3C26-4C32-8F22-EC67ED241A30}" type="sibTrans" cxnId="{B3FB39BD-EF7B-4075-A384-E3264A0B57B1}">
      <dgm:prSet/>
      <dgm:spPr/>
      <dgm:t>
        <a:bodyPr/>
        <a:lstStyle/>
        <a:p>
          <a:endParaRPr lang="el-GR"/>
        </a:p>
      </dgm:t>
    </dgm:pt>
    <dgm:pt modelId="{54F65B19-F647-4695-8BAD-7CCE21363D8D}">
      <dgm:prSet custT="1"/>
      <dgm:spPr/>
      <dgm:t>
        <a:bodyPr/>
        <a:lstStyle/>
        <a:p>
          <a:r>
            <a:rPr lang="it-IT" sz="1800" dirty="0"/>
            <a:t>criticamente con le differenze culturali riguardanti il genere e il sesso</a:t>
          </a:r>
          <a:endParaRPr lang="el-GR" sz="1800" dirty="0"/>
        </a:p>
      </dgm:t>
    </dgm:pt>
    <dgm:pt modelId="{B701AF14-FC95-4765-827F-A257CCDDB1F6}" type="parTrans" cxnId="{126EF4C1-6474-431B-AB67-08CD5AFB54F7}">
      <dgm:prSet/>
      <dgm:spPr/>
      <dgm:t>
        <a:bodyPr/>
        <a:lstStyle/>
        <a:p>
          <a:endParaRPr lang="el-GR"/>
        </a:p>
      </dgm:t>
    </dgm:pt>
    <dgm:pt modelId="{A55F4FA7-FED2-4DEE-AE6C-E414B03BB8EF}" type="sibTrans" cxnId="{126EF4C1-6474-431B-AB67-08CD5AFB54F7}">
      <dgm:prSet/>
      <dgm:spPr/>
      <dgm:t>
        <a:bodyPr/>
        <a:lstStyle/>
        <a:p>
          <a:endParaRPr lang="el-GR"/>
        </a:p>
      </dgm:t>
    </dgm:pt>
    <dgm:pt modelId="{8817284D-3166-4ECD-A643-CAAD67698B17}">
      <dgm:prSet custT="1"/>
      <dgm:spPr/>
      <dgm:t>
        <a:bodyPr/>
        <a:lstStyle/>
        <a:p>
          <a:r>
            <a:rPr lang="it-IT" sz="1800" kern="1200" dirty="0">
              <a:solidFill>
                <a:prstClr val="black">
                  <a:hueOff val="0"/>
                  <a:satOff val="0"/>
                  <a:lumOff val="0"/>
                  <a:alphaOff val="0"/>
                </a:prstClr>
              </a:solidFill>
              <a:latin typeface="Calibri"/>
              <a:ea typeface="+mn-ea"/>
              <a:cs typeface="+mn-cs"/>
            </a:rPr>
            <a:t>strumenti efficaci per colmare il divario culturale quando ci si prende cura di persone</a:t>
          </a:r>
        </a:p>
        <a:p>
          <a:r>
            <a:rPr lang="it-IT" sz="1800" kern="1200" dirty="0">
              <a:solidFill>
                <a:prstClr val="black">
                  <a:hueOff val="0"/>
                  <a:satOff val="0"/>
                  <a:lumOff val="0"/>
                  <a:alphaOff val="0"/>
                </a:prstClr>
              </a:solidFill>
              <a:latin typeface="Calibri"/>
              <a:ea typeface="+mn-ea"/>
              <a:cs typeface="+mn-cs"/>
            </a:rPr>
            <a:t>appartenenti a  un'altra cultura </a:t>
          </a:r>
          <a:endParaRPr lang="el-GR" sz="1800" kern="1200" dirty="0">
            <a:solidFill>
              <a:prstClr val="black">
                <a:hueOff val="0"/>
                <a:satOff val="0"/>
                <a:lumOff val="0"/>
                <a:alphaOff val="0"/>
              </a:prstClr>
            </a:solidFill>
            <a:latin typeface="Calibri"/>
            <a:ea typeface="+mn-ea"/>
            <a:cs typeface="+mn-cs"/>
          </a:endParaRPr>
        </a:p>
      </dgm:t>
    </dgm:pt>
    <dgm:pt modelId="{43824FED-0712-4AD8-8092-491BBFF6FD49}" type="parTrans" cxnId="{7919E478-1854-440C-8A96-0643CD5428DA}">
      <dgm:prSet/>
      <dgm:spPr/>
      <dgm:t>
        <a:bodyPr/>
        <a:lstStyle/>
        <a:p>
          <a:endParaRPr lang="el-GR"/>
        </a:p>
      </dgm:t>
    </dgm:pt>
    <dgm:pt modelId="{583E954F-0D29-43F7-89C9-163139707B59}" type="sibTrans" cxnId="{7919E478-1854-440C-8A96-0643CD5428DA}">
      <dgm:prSet/>
      <dgm:spPr/>
      <dgm:t>
        <a:bodyPr/>
        <a:lstStyle/>
        <a:p>
          <a:endParaRPr lang="el-GR"/>
        </a:p>
      </dgm:t>
    </dgm:pt>
    <dgm:pt modelId="{85F59D6B-0F6A-4B1A-8E11-0B3692D29D69}" type="pres">
      <dgm:prSet presAssocID="{E56D7349-7FC8-4101-A6D8-EB1ABB411187}" presName="Name0" presStyleCnt="0">
        <dgm:presLayoutVars>
          <dgm:dir/>
          <dgm:animLvl val="lvl"/>
          <dgm:resizeHandles val="exact"/>
        </dgm:presLayoutVars>
      </dgm:prSet>
      <dgm:spPr/>
      <dgm:t>
        <a:bodyPr/>
        <a:lstStyle/>
        <a:p>
          <a:endParaRPr lang="it-IT"/>
        </a:p>
      </dgm:t>
    </dgm:pt>
    <dgm:pt modelId="{BF88EDD9-BA68-4E11-A892-F77A9BA0D6A8}" type="pres">
      <dgm:prSet presAssocID="{B1C2C6E8-9AD0-4875-8650-DA8476F72810}" presName="linNode" presStyleCnt="0"/>
      <dgm:spPr/>
    </dgm:pt>
    <dgm:pt modelId="{56EC128F-1B69-4EC0-BCA5-4696F6545627}" type="pres">
      <dgm:prSet presAssocID="{B1C2C6E8-9AD0-4875-8650-DA8476F72810}" presName="parentText" presStyleLbl="alignNode1" presStyleIdx="0" presStyleCnt="7">
        <dgm:presLayoutVars>
          <dgm:chMax val="1"/>
          <dgm:bulletEnabled/>
        </dgm:presLayoutVars>
      </dgm:prSet>
      <dgm:spPr/>
      <dgm:t>
        <a:bodyPr/>
        <a:lstStyle/>
        <a:p>
          <a:endParaRPr lang="it-IT"/>
        </a:p>
      </dgm:t>
    </dgm:pt>
    <dgm:pt modelId="{506F7A60-C2C4-4997-8A12-8875A10FB0C1}" type="pres">
      <dgm:prSet presAssocID="{B1C2C6E8-9AD0-4875-8650-DA8476F72810}" presName="descendantText" presStyleLbl="alignAccFollowNode1" presStyleIdx="0" presStyleCnt="7">
        <dgm:presLayoutVars>
          <dgm:bulletEnabled/>
        </dgm:presLayoutVars>
      </dgm:prSet>
      <dgm:spPr/>
      <dgm:t>
        <a:bodyPr/>
        <a:lstStyle/>
        <a:p>
          <a:endParaRPr lang="it-IT"/>
        </a:p>
      </dgm:t>
    </dgm:pt>
    <dgm:pt modelId="{269FE5B6-457C-4547-A1FE-22609F67A88B}" type="pres">
      <dgm:prSet presAssocID="{BE87DAAE-388A-48F7-9741-248CD72B1B62}" presName="sp" presStyleCnt="0"/>
      <dgm:spPr/>
    </dgm:pt>
    <dgm:pt modelId="{5A44019A-FDEB-47E1-9EC9-77BC069D2464}" type="pres">
      <dgm:prSet presAssocID="{4F5DC858-DEF5-4656-B6E6-891E69519B18}" presName="linNode" presStyleCnt="0"/>
      <dgm:spPr/>
    </dgm:pt>
    <dgm:pt modelId="{3C8F31A1-C1D3-4C81-96AF-D2AE2C7D7716}" type="pres">
      <dgm:prSet presAssocID="{4F5DC858-DEF5-4656-B6E6-891E69519B18}" presName="parentText" presStyleLbl="alignNode1" presStyleIdx="1" presStyleCnt="7">
        <dgm:presLayoutVars>
          <dgm:chMax val="1"/>
          <dgm:bulletEnabled/>
        </dgm:presLayoutVars>
      </dgm:prSet>
      <dgm:spPr/>
      <dgm:t>
        <a:bodyPr/>
        <a:lstStyle/>
        <a:p>
          <a:endParaRPr lang="it-IT"/>
        </a:p>
      </dgm:t>
    </dgm:pt>
    <dgm:pt modelId="{27AF7F90-EADD-49BB-A06C-C3B04B062D64}" type="pres">
      <dgm:prSet presAssocID="{4F5DC858-DEF5-4656-B6E6-891E69519B18}" presName="descendantText" presStyleLbl="alignAccFollowNode1" presStyleIdx="1" presStyleCnt="7">
        <dgm:presLayoutVars>
          <dgm:bulletEnabled/>
        </dgm:presLayoutVars>
      </dgm:prSet>
      <dgm:spPr/>
      <dgm:t>
        <a:bodyPr/>
        <a:lstStyle/>
        <a:p>
          <a:endParaRPr lang="it-IT"/>
        </a:p>
      </dgm:t>
    </dgm:pt>
    <dgm:pt modelId="{1691CE97-6403-4A10-865A-0A4A5C55CB04}" type="pres">
      <dgm:prSet presAssocID="{F687FB4A-3431-456E-AB12-17158D542288}" presName="sp" presStyleCnt="0"/>
      <dgm:spPr/>
    </dgm:pt>
    <dgm:pt modelId="{8C9DC37D-6AA6-4F59-BCAF-B882F882F0E2}" type="pres">
      <dgm:prSet presAssocID="{CCA5B735-E415-45F4-8BAA-2B3EB0A10767}" presName="linNode" presStyleCnt="0"/>
      <dgm:spPr/>
    </dgm:pt>
    <dgm:pt modelId="{AFB8F269-8BFC-4B2D-87FB-A8DB261F02C8}" type="pres">
      <dgm:prSet presAssocID="{CCA5B735-E415-45F4-8BAA-2B3EB0A10767}" presName="parentText" presStyleLbl="alignNode1" presStyleIdx="2" presStyleCnt="7">
        <dgm:presLayoutVars>
          <dgm:chMax val="1"/>
          <dgm:bulletEnabled/>
        </dgm:presLayoutVars>
      </dgm:prSet>
      <dgm:spPr/>
      <dgm:t>
        <a:bodyPr/>
        <a:lstStyle/>
        <a:p>
          <a:endParaRPr lang="it-IT"/>
        </a:p>
      </dgm:t>
    </dgm:pt>
    <dgm:pt modelId="{BA745964-2B7F-4536-967D-55A55851388E}" type="pres">
      <dgm:prSet presAssocID="{CCA5B735-E415-45F4-8BAA-2B3EB0A10767}" presName="descendantText" presStyleLbl="alignAccFollowNode1" presStyleIdx="2" presStyleCnt="7">
        <dgm:presLayoutVars>
          <dgm:bulletEnabled/>
        </dgm:presLayoutVars>
      </dgm:prSet>
      <dgm:spPr/>
      <dgm:t>
        <a:bodyPr/>
        <a:lstStyle/>
        <a:p>
          <a:endParaRPr lang="it-IT"/>
        </a:p>
      </dgm:t>
    </dgm:pt>
    <dgm:pt modelId="{E68FF7EA-9FFF-4ADE-B27D-876E58A4FD68}" type="pres">
      <dgm:prSet presAssocID="{D21FB4A6-251B-42FD-A827-44D0052F8287}" presName="sp" presStyleCnt="0"/>
      <dgm:spPr/>
    </dgm:pt>
    <dgm:pt modelId="{15936871-037A-4A61-A949-AD08960A0353}" type="pres">
      <dgm:prSet presAssocID="{7D0B6EED-1366-44C7-B4AC-850E543B282D}" presName="linNode" presStyleCnt="0"/>
      <dgm:spPr/>
    </dgm:pt>
    <dgm:pt modelId="{BE7A0F9F-4497-4823-B1C6-B6817C9D7A71}" type="pres">
      <dgm:prSet presAssocID="{7D0B6EED-1366-44C7-B4AC-850E543B282D}" presName="parentText" presStyleLbl="alignNode1" presStyleIdx="3" presStyleCnt="7">
        <dgm:presLayoutVars>
          <dgm:chMax val="1"/>
          <dgm:bulletEnabled/>
        </dgm:presLayoutVars>
      </dgm:prSet>
      <dgm:spPr/>
      <dgm:t>
        <a:bodyPr/>
        <a:lstStyle/>
        <a:p>
          <a:endParaRPr lang="it-IT"/>
        </a:p>
      </dgm:t>
    </dgm:pt>
    <dgm:pt modelId="{EFFDAA90-068F-4C16-82DC-E83D652310D1}" type="pres">
      <dgm:prSet presAssocID="{7D0B6EED-1366-44C7-B4AC-850E543B282D}" presName="descendantText" presStyleLbl="alignAccFollowNode1" presStyleIdx="3" presStyleCnt="7">
        <dgm:presLayoutVars>
          <dgm:bulletEnabled/>
        </dgm:presLayoutVars>
      </dgm:prSet>
      <dgm:spPr/>
      <dgm:t>
        <a:bodyPr/>
        <a:lstStyle/>
        <a:p>
          <a:endParaRPr lang="it-IT"/>
        </a:p>
      </dgm:t>
    </dgm:pt>
    <dgm:pt modelId="{FB445542-1FA4-42DD-9E0C-6DF68C5731F2}" type="pres">
      <dgm:prSet presAssocID="{E5058895-F66C-4E1A-A89F-0841D49A9901}" presName="sp" presStyleCnt="0"/>
      <dgm:spPr/>
    </dgm:pt>
    <dgm:pt modelId="{12251612-0262-46E1-A329-E750B7B2B664}" type="pres">
      <dgm:prSet presAssocID="{F8B30B04-2217-4338-9040-B3B5ACDC3641}" presName="linNode" presStyleCnt="0"/>
      <dgm:spPr/>
    </dgm:pt>
    <dgm:pt modelId="{0C9D3A38-856B-4248-A27D-64B2B097EC17}" type="pres">
      <dgm:prSet presAssocID="{F8B30B04-2217-4338-9040-B3B5ACDC3641}" presName="parentText" presStyleLbl="alignNode1" presStyleIdx="4" presStyleCnt="7">
        <dgm:presLayoutVars>
          <dgm:chMax val="1"/>
          <dgm:bulletEnabled/>
        </dgm:presLayoutVars>
      </dgm:prSet>
      <dgm:spPr/>
      <dgm:t>
        <a:bodyPr/>
        <a:lstStyle/>
        <a:p>
          <a:endParaRPr lang="it-IT"/>
        </a:p>
      </dgm:t>
    </dgm:pt>
    <dgm:pt modelId="{5482BF32-7184-4A33-A9F1-23235DFFCDDC}" type="pres">
      <dgm:prSet presAssocID="{F8B30B04-2217-4338-9040-B3B5ACDC3641}" presName="descendantText" presStyleLbl="alignAccFollowNode1" presStyleIdx="4" presStyleCnt="7">
        <dgm:presLayoutVars>
          <dgm:bulletEnabled/>
        </dgm:presLayoutVars>
      </dgm:prSet>
      <dgm:spPr/>
      <dgm:t>
        <a:bodyPr/>
        <a:lstStyle/>
        <a:p>
          <a:endParaRPr lang="it-IT"/>
        </a:p>
      </dgm:t>
    </dgm:pt>
    <dgm:pt modelId="{5F2C6CF6-24C3-4CFE-B2B4-80BCCB0B996D}" type="pres">
      <dgm:prSet presAssocID="{A891D062-7E7D-42ED-99F8-C52915E9D959}" presName="sp" presStyleCnt="0"/>
      <dgm:spPr/>
    </dgm:pt>
    <dgm:pt modelId="{8CAF371A-A101-4E12-8BA5-74B483EA11A3}" type="pres">
      <dgm:prSet presAssocID="{2B4EC466-3BE8-400E-9305-157DB17F6FFD}" presName="linNode" presStyleCnt="0"/>
      <dgm:spPr/>
    </dgm:pt>
    <dgm:pt modelId="{F9E49374-ACA0-483B-AE94-FCC9E432B11A}" type="pres">
      <dgm:prSet presAssocID="{2B4EC466-3BE8-400E-9305-157DB17F6FFD}" presName="parentText" presStyleLbl="alignNode1" presStyleIdx="5" presStyleCnt="7">
        <dgm:presLayoutVars>
          <dgm:chMax val="1"/>
          <dgm:bulletEnabled/>
        </dgm:presLayoutVars>
      </dgm:prSet>
      <dgm:spPr/>
      <dgm:t>
        <a:bodyPr/>
        <a:lstStyle/>
        <a:p>
          <a:endParaRPr lang="it-IT"/>
        </a:p>
      </dgm:t>
    </dgm:pt>
    <dgm:pt modelId="{F2FA4791-6D8C-47BF-A485-CACEA935C2C2}" type="pres">
      <dgm:prSet presAssocID="{2B4EC466-3BE8-400E-9305-157DB17F6FFD}" presName="descendantText" presStyleLbl="alignAccFollowNode1" presStyleIdx="5" presStyleCnt="7">
        <dgm:presLayoutVars>
          <dgm:bulletEnabled/>
        </dgm:presLayoutVars>
      </dgm:prSet>
      <dgm:spPr/>
      <dgm:t>
        <a:bodyPr/>
        <a:lstStyle/>
        <a:p>
          <a:endParaRPr lang="it-IT"/>
        </a:p>
      </dgm:t>
    </dgm:pt>
    <dgm:pt modelId="{82603CE8-D4AB-4D68-87C4-DD5E7B597AE6}" type="pres">
      <dgm:prSet presAssocID="{15238935-3C26-4C32-8F22-EC67ED241A30}" presName="sp" presStyleCnt="0"/>
      <dgm:spPr/>
    </dgm:pt>
    <dgm:pt modelId="{75950C24-CA55-4570-97D6-B3D23BA0FCC1}" type="pres">
      <dgm:prSet presAssocID="{837F9D9A-FFA8-4597-8B1A-725E64DF42F8}" presName="linNode" presStyleCnt="0"/>
      <dgm:spPr/>
    </dgm:pt>
    <dgm:pt modelId="{B77B346D-10E9-442B-87A7-4D88E594E8C1}" type="pres">
      <dgm:prSet presAssocID="{837F9D9A-FFA8-4597-8B1A-725E64DF42F8}" presName="parentText" presStyleLbl="alignNode1" presStyleIdx="6" presStyleCnt="7">
        <dgm:presLayoutVars>
          <dgm:chMax val="1"/>
          <dgm:bulletEnabled/>
        </dgm:presLayoutVars>
      </dgm:prSet>
      <dgm:spPr/>
      <dgm:t>
        <a:bodyPr/>
        <a:lstStyle/>
        <a:p>
          <a:endParaRPr lang="it-IT"/>
        </a:p>
      </dgm:t>
    </dgm:pt>
    <dgm:pt modelId="{6A8AE629-8213-4654-9414-353FDCA361B1}" type="pres">
      <dgm:prSet presAssocID="{837F9D9A-FFA8-4597-8B1A-725E64DF42F8}" presName="descendantText" presStyleLbl="alignAccFollowNode1" presStyleIdx="6" presStyleCnt="7">
        <dgm:presLayoutVars>
          <dgm:bulletEnabled/>
        </dgm:presLayoutVars>
      </dgm:prSet>
      <dgm:spPr/>
      <dgm:t>
        <a:bodyPr/>
        <a:lstStyle/>
        <a:p>
          <a:endParaRPr lang="it-IT"/>
        </a:p>
      </dgm:t>
    </dgm:pt>
  </dgm:ptLst>
  <dgm:cxnLst>
    <dgm:cxn modelId="{BC6C20F8-5295-4C7F-8B91-1286BE301B2B}" srcId="{E56D7349-7FC8-4101-A6D8-EB1ABB411187}" destId="{B1C2C6E8-9AD0-4875-8650-DA8476F72810}" srcOrd="0" destOrd="0" parTransId="{7CB514BB-F7B6-4DE3-BE49-E3678D2A1B4C}" sibTransId="{BE87DAAE-388A-48F7-9741-248CD72B1B62}"/>
    <dgm:cxn modelId="{B3FB39BD-EF7B-4075-A384-E3264A0B57B1}" srcId="{E56D7349-7FC8-4101-A6D8-EB1ABB411187}" destId="{2B4EC466-3BE8-400E-9305-157DB17F6FFD}" srcOrd="5" destOrd="0" parTransId="{4AAA6F7E-F94E-4B41-AFC0-F907E2A40B37}" sibTransId="{15238935-3C26-4C32-8F22-EC67ED241A30}"/>
    <dgm:cxn modelId="{54ACA5E6-B62D-4C39-B93D-EA4F15512CE2}" srcId="{837F9D9A-FFA8-4597-8B1A-725E64DF42F8}" destId="{AEB20B4D-3755-402B-A882-4A49FC75962C}" srcOrd="0" destOrd="0" parTransId="{5B816E53-DD46-496C-ADFF-4D7ACF18AAF9}" sibTransId="{AEF7429A-CA5F-4726-A0C9-9EEF6A98D254}"/>
    <dgm:cxn modelId="{F01B1791-9BF2-4CA5-9C49-A3F6FBDA3497}" srcId="{7D0B6EED-1366-44C7-B4AC-850E543B282D}" destId="{503911CE-5305-4CAE-9C87-04F19FDD4D1A}" srcOrd="0" destOrd="0" parTransId="{54E1FE9F-9547-42C9-B851-17637549AD1B}" sibTransId="{0FBC709D-8962-4053-A993-50B9DD705CD0}"/>
    <dgm:cxn modelId="{53837664-B4E6-4820-AB3D-837F6A330560}" type="presOf" srcId="{4F5DC858-DEF5-4656-B6E6-891E69519B18}" destId="{3C8F31A1-C1D3-4C81-96AF-D2AE2C7D7716}" srcOrd="0" destOrd="0" presId="urn:microsoft.com/office/officeart/2016/7/layout/VerticalSolidActionList"/>
    <dgm:cxn modelId="{FD9774D0-5F71-40AB-99DA-547B3730D5F7}" srcId="{B1C2C6E8-9AD0-4875-8650-DA8476F72810}" destId="{82AFD504-607E-49E5-BE00-FA8AF2A857F5}" srcOrd="0" destOrd="0" parTransId="{41909E41-99E3-4FF0-A1FB-D3AEA8F04F4E}" sibTransId="{2E3B4ADF-9E73-4397-A3D9-A5F139ACCC4A}"/>
    <dgm:cxn modelId="{0EEE50EB-F96D-41EF-8E16-A6ABB48B7E72}" type="presOf" srcId="{7D0B6EED-1366-44C7-B4AC-850E543B282D}" destId="{BE7A0F9F-4497-4823-B1C6-B6817C9D7A71}" srcOrd="0" destOrd="0" presId="urn:microsoft.com/office/officeart/2016/7/layout/VerticalSolidActionList"/>
    <dgm:cxn modelId="{3DCBF94B-5391-461E-8DE7-C0E4F7FB7924}" srcId="{E56D7349-7FC8-4101-A6D8-EB1ABB411187}" destId="{4F5DC858-DEF5-4656-B6E6-891E69519B18}" srcOrd="1" destOrd="0" parTransId="{CDD9CBC8-8CA5-46C4-AB0E-7175E0C5D4F1}" sibTransId="{F687FB4A-3431-456E-AB12-17158D542288}"/>
    <dgm:cxn modelId="{D9993C57-0A79-4248-A3CD-2DACFE7D6ABB}" type="presOf" srcId="{2D142607-A3B8-4676-8226-EBF96832F611}" destId="{BA745964-2B7F-4536-967D-55A55851388E}" srcOrd="0" destOrd="0" presId="urn:microsoft.com/office/officeart/2016/7/layout/VerticalSolidActionList"/>
    <dgm:cxn modelId="{619AD71C-3203-4200-99BD-3BF9842C65DA}" type="presOf" srcId="{2B4EC466-3BE8-400E-9305-157DB17F6FFD}" destId="{F9E49374-ACA0-483B-AE94-FCC9E432B11A}" srcOrd="0" destOrd="0" presId="urn:microsoft.com/office/officeart/2016/7/layout/VerticalSolidActionList"/>
    <dgm:cxn modelId="{5E5447D8-BBDB-45BE-9E27-03DBC71CADF6}" type="presOf" srcId="{54F65B19-F647-4695-8BAD-7CCE21363D8D}" destId="{F2FA4791-6D8C-47BF-A485-CACEA935C2C2}" srcOrd="0" destOrd="0" presId="urn:microsoft.com/office/officeart/2016/7/layout/VerticalSolidActionList"/>
    <dgm:cxn modelId="{9CA2A59A-5D1D-41E4-8A59-9667806DDCF8}" type="presOf" srcId="{837F9D9A-FFA8-4597-8B1A-725E64DF42F8}" destId="{B77B346D-10E9-442B-87A7-4D88E594E8C1}" srcOrd="0" destOrd="0" presId="urn:microsoft.com/office/officeart/2016/7/layout/VerticalSolidActionList"/>
    <dgm:cxn modelId="{48334840-5066-4625-9E77-FAF0544865EB}" type="presOf" srcId="{503911CE-5305-4CAE-9C87-04F19FDD4D1A}" destId="{EFFDAA90-068F-4C16-82DC-E83D652310D1}" srcOrd="0" destOrd="0" presId="urn:microsoft.com/office/officeart/2016/7/layout/VerticalSolidActionList"/>
    <dgm:cxn modelId="{49DCB4B5-0CD5-4CFF-9B83-D4A9E3F3BF32}" type="presOf" srcId="{82AFD504-607E-49E5-BE00-FA8AF2A857F5}" destId="{506F7A60-C2C4-4997-8A12-8875A10FB0C1}" srcOrd="0" destOrd="0" presId="urn:microsoft.com/office/officeart/2016/7/layout/VerticalSolidActionList"/>
    <dgm:cxn modelId="{86D05CB9-870D-4785-BAE7-F8B0C156D6AC}" type="presOf" srcId="{AEB20B4D-3755-402B-A882-4A49FC75962C}" destId="{6A8AE629-8213-4654-9414-353FDCA361B1}" srcOrd="0" destOrd="0" presId="urn:microsoft.com/office/officeart/2016/7/layout/VerticalSolidActionList"/>
    <dgm:cxn modelId="{7919E478-1854-440C-8A96-0643CD5428DA}" srcId="{F8B30B04-2217-4338-9040-B3B5ACDC3641}" destId="{8817284D-3166-4ECD-A643-CAAD67698B17}" srcOrd="0" destOrd="0" parTransId="{43824FED-0712-4AD8-8092-491BBFF6FD49}" sibTransId="{583E954F-0D29-43F7-89C9-163139707B59}"/>
    <dgm:cxn modelId="{189C4DCD-458C-44A6-A0B1-BC61374C489A}" srcId="{CCA5B735-E415-45F4-8BAA-2B3EB0A10767}" destId="{2D142607-A3B8-4676-8226-EBF96832F611}" srcOrd="0" destOrd="0" parTransId="{5369DAF0-540B-412A-B3CC-8C91A7674392}" sibTransId="{BD2CD4BD-654A-4009-ADDE-1AF0E1DD4C63}"/>
    <dgm:cxn modelId="{81B72011-9DCD-4036-A420-D8CF49DCD255}" type="presOf" srcId="{8817284D-3166-4ECD-A643-CAAD67698B17}" destId="{5482BF32-7184-4A33-A9F1-23235DFFCDDC}" srcOrd="0" destOrd="0" presId="urn:microsoft.com/office/officeart/2016/7/layout/VerticalSolidActionList"/>
    <dgm:cxn modelId="{DD6491E2-5E29-44C1-84F1-DA97E892AD22}" type="presOf" srcId="{CBFBB9B1-45F3-40FA-BC1A-1C63842AA05A}" destId="{27AF7F90-EADD-49BB-A06C-C3B04B062D64}" srcOrd="0" destOrd="0" presId="urn:microsoft.com/office/officeart/2016/7/layout/VerticalSolidActionList"/>
    <dgm:cxn modelId="{8C20D784-F950-46BF-812A-299B6F1B868A}" srcId="{E56D7349-7FC8-4101-A6D8-EB1ABB411187}" destId="{F8B30B04-2217-4338-9040-B3B5ACDC3641}" srcOrd="4" destOrd="0" parTransId="{D500C3EE-12C4-4683-913B-1B20E052B1BB}" sibTransId="{A891D062-7E7D-42ED-99F8-C52915E9D959}"/>
    <dgm:cxn modelId="{FA4B4DC5-9EC8-480E-972F-F6AF48CB0FE4}" type="presOf" srcId="{CCA5B735-E415-45F4-8BAA-2B3EB0A10767}" destId="{AFB8F269-8BFC-4B2D-87FB-A8DB261F02C8}" srcOrd="0" destOrd="0" presId="urn:microsoft.com/office/officeart/2016/7/layout/VerticalSolidActionList"/>
    <dgm:cxn modelId="{03F15607-B34B-4FBE-93FE-700CF4ABFE71}" srcId="{4F5DC858-DEF5-4656-B6E6-891E69519B18}" destId="{CBFBB9B1-45F3-40FA-BC1A-1C63842AA05A}" srcOrd="0" destOrd="0" parTransId="{2B6AEBBD-AB18-41CA-A4A1-533BADF41652}" sibTransId="{813C08CB-3F96-43FA-AB97-07E8DA465010}"/>
    <dgm:cxn modelId="{1877C1A3-5C2D-49A7-AA13-A4FD424ABFDD}" type="presOf" srcId="{F8B30B04-2217-4338-9040-B3B5ACDC3641}" destId="{0C9D3A38-856B-4248-A27D-64B2B097EC17}" srcOrd="0" destOrd="0" presId="urn:microsoft.com/office/officeart/2016/7/layout/VerticalSolidActionList"/>
    <dgm:cxn modelId="{126EF4C1-6474-431B-AB67-08CD5AFB54F7}" srcId="{2B4EC466-3BE8-400E-9305-157DB17F6FFD}" destId="{54F65B19-F647-4695-8BAD-7CCE21363D8D}" srcOrd="0" destOrd="0" parTransId="{B701AF14-FC95-4765-827F-A257CCDDB1F6}" sibTransId="{A55F4FA7-FED2-4DEE-AE6C-E414B03BB8EF}"/>
    <dgm:cxn modelId="{1EFDC01D-1B97-4AC0-83BF-FD0369E22CBE}" srcId="{E56D7349-7FC8-4101-A6D8-EB1ABB411187}" destId="{7D0B6EED-1366-44C7-B4AC-850E543B282D}" srcOrd="3" destOrd="0" parTransId="{37AB55CB-83D0-438A-8949-194FDA1370F0}" sibTransId="{E5058895-F66C-4E1A-A89F-0841D49A9901}"/>
    <dgm:cxn modelId="{BB47AF0B-1524-4CAF-8F8C-1CB54FFCB962}" type="presOf" srcId="{B1C2C6E8-9AD0-4875-8650-DA8476F72810}" destId="{56EC128F-1B69-4EC0-BCA5-4696F6545627}" srcOrd="0" destOrd="0" presId="urn:microsoft.com/office/officeart/2016/7/layout/VerticalSolidActionList"/>
    <dgm:cxn modelId="{622E773C-C688-413C-9520-D44B37B97122}" srcId="{E56D7349-7FC8-4101-A6D8-EB1ABB411187}" destId="{837F9D9A-FFA8-4597-8B1A-725E64DF42F8}" srcOrd="6" destOrd="0" parTransId="{ACA1355F-0D8A-4187-B173-CC10CBC32C37}" sibTransId="{C2851CFD-3F44-4C2B-B48F-F6EF7CB5BC11}"/>
    <dgm:cxn modelId="{711F140E-8652-48FE-9C94-4AFA4EB2C9AE}" type="presOf" srcId="{E56D7349-7FC8-4101-A6D8-EB1ABB411187}" destId="{85F59D6B-0F6A-4B1A-8E11-0B3692D29D69}" srcOrd="0" destOrd="0" presId="urn:microsoft.com/office/officeart/2016/7/layout/VerticalSolidActionList"/>
    <dgm:cxn modelId="{262BCCB7-ABAA-4F8B-A33B-75B4D78A9D82}" srcId="{E56D7349-7FC8-4101-A6D8-EB1ABB411187}" destId="{CCA5B735-E415-45F4-8BAA-2B3EB0A10767}" srcOrd="2" destOrd="0" parTransId="{604534C3-3B90-4779-B67E-AF928C4CB69B}" sibTransId="{D21FB4A6-251B-42FD-A827-44D0052F8287}"/>
    <dgm:cxn modelId="{1DCA5A13-F176-4B5D-B52B-3EC2BB1DFC66}" type="presParOf" srcId="{85F59D6B-0F6A-4B1A-8E11-0B3692D29D69}" destId="{BF88EDD9-BA68-4E11-A892-F77A9BA0D6A8}" srcOrd="0" destOrd="0" presId="urn:microsoft.com/office/officeart/2016/7/layout/VerticalSolidActionList"/>
    <dgm:cxn modelId="{13158B12-7711-4E34-B79A-920E02407DCE}" type="presParOf" srcId="{BF88EDD9-BA68-4E11-A892-F77A9BA0D6A8}" destId="{56EC128F-1B69-4EC0-BCA5-4696F6545627}" srcOrd="0" destOrd="0" presId="urn:microsoft.com/office/officeart/2016/7/layout/VerticalSolidActionList"/>
    <dgm:cxn modelId="{FC2469E2-299C-4900-B344-806F29A1F75D}" type="presParOf" srcId="{BF88EDD9-BA68-4E11-A892-F77A9BA0D6A8}" destId="{506F7A60-C2C4-4997-8A12-8875A10FB0C1}" srcOrd="1" destOrd="0" presId="urn:microsoft.com/office/officeart/2016/7/layout/VerticalSolidActionList"/>
    <dgm:cxn modelId="{72A739B6-D96A-457E-9396-548E73DA50E5}" type="presParOf" srcId="{85F59D6B-0F6A-4B1A-8E11-0B3692D29D69}" destId="{269FE5B6-457C-4547-A1FE-22609F67A88B}" srcOrd="1" destOrd="0" presId="urn:microsoft.com/office/officeart/2016/7/layout/VerticalSolidActionList"/>
    <dgm:cxn modelId="{8C2B15EA-8ADA-4788-A28A-80FB8A537C87}" type="presParOf" srcId="{85F59D6B-0F6A-4B1A-8E11-0B3692D29D69}" destId="{5A44019A-FDEB-47E1-9EC9-77BC069D2464}" srcOrd="2" destOrd="0" presId="urn:microsoft.com/office/officeart/2016/7/layout/VerticalSolidActionList"/>
    <dgm:cxn modelId="{FF42E00A-006E-4ED1-B9A8-7D0DE6B1CC8C}" type="presParOf" srcId="{5A44019A-FDEB-47E1-9EC9-77BC069D2464}" destId="{3C8F31A1-C1D3-4C81-96AF-D2AE2C7D7716}" srcOrd="0" destOrd="0" presId="urn:microsoft.com/office/officeart/2016/7/layout/VerticalSolidActionList"/>
    <dgm:cxn modelId="{38AEC83C-CBF9-4657-A575-FDC3C8D3E24F}" type="presParOf" srcId="{5A44019A-FDEB-47E1-9EC9-77BC069D2464}" destId="{27AF7F90-EADD-49BB-A06C-C3B04B062D64}" srcOrd="1" destOrd="0" presId="urn:microsoft.com/office/officeart/2016/7/layout/VerticalSolidActionList"/>
    <dgm:cxn modelId="{BE03C27A-D4F0-4457-81A1-C9581810FCA6}" type="presParOf" srcId="{85F59D6B-0F6A-4B1A-8E11-0B3692D29D69}" destId="{1691CE97-6403-4A10-865A-0A4A5C55CB04}" srcOrd="3" destOrd="0" presId="urn:microsoft.com/office/officeart/2016/7/layout/VerticalSolidActionList"/>
    <dgm:cxn modelId="{D169DEA5-4BEA-428F-BC38-0F4A695D5A90}" type="presParOf" srcId="{85F59D6B-0F6A-4B1A-8E11-0B3692D29D69}" destId="{8C9DC37D-6AA6-4F59-BCAF-B882F882F0E2}" srcOrd="4" destOrd="0" presId="urn:microsoft.com/office/officeart/2016/7/layout/VerticalSolidActionList"/>
    <dgm:cxn modelId="{918CFF34-3AE6-480F-8DE6-1C17B7F9BF0B}" type="presParOf" srcId="{8C9DC37D-6AA6-4F59-BCAF-B882F882F0E2}" destId="{AFB8F269-8BFC-4B2D-87FB-A8DB261F02C8}" srcOrd="0" destOrd="0" presId="urn:microsoft.com/office/officeart/2016/7/layout/VerticalSolidActionList"/>
    <dgm:cxn modelId="{15FB270C-17D0-408A-9763-1699F6C6C122}" type="presParOf" srcId="{8C9DC37D-6AA6-4F59-BCAF-B882F882F0E2}" destId="{BA745964-2B7F-4536-967D-55A55851388E}" srcOrd="1" destOrd="0" presId="urn:microsoft.com/office/officeart/2016/7/layout/VerticalSolidActionList"/>
    <dgm:cxn modelId="{A44BDBBB-B2E4-4EC5-B23A-619CF447CEF8}" type="presParOf" srcId="{85F59D6B-0F6A-4B1A-8E11-0B3692D29D69}" destId="{E68FF7EA-9FFF-4ADE-B27D-876E58A4FD68}" srcOrd="5" destOrd="0" presId="urn:microsoft.com/office/officeart/2016/7/layout/VerticalSolidActionList"/>
    <dgm:cxn modelId="{B63EC6B1-05A3-43AE-8B73-EAD2EDD40530}" type="presParOf" srcId="{85F59D6B-0F6A-4B1A-8E11-0B3692D29D69}" destId="{15936871-037A-4A61-A949-AD08960A0353}" srcOrd="6" destOrd="0" presId="urn:microsoft.com/office/officeart/2016/7/layout/VerticalSolidActionList"/>
    <dgm:cxn modelId="{6EF342D8-EC6A-4B39-8FD3-F1DE07A38B56}" type="presParOf" srcId="{15936871-037A-4A61-A949-AD08960A0353}" destId="{BE7A0F9F-4497-4823-B1C6-B6817C9D7A71}" srcOrd="0" destOrd="0" presId="urn:microsoft.com/office/officeart/2016/7/layout/VerticalSolidActionList"/>
    <dgm:cxn modelId="{B9BAA11F-279C-47BF-9AE1-3C6803A330BD}" type="presParOf" srcId="{15936871-037A-4A61-A949-AD08960A0353}" destId="{EFFDAA90-068F-4C16-82DC-E83D652310D1}" srcOrd="1" destOrd="0" presId="urn:microsoft.com/office/officeart/2016/7/layout/VerticalSolidActionList"/>
    <dgm:cxn modelId="{5F10BEFD-523F-4CF1-9E81-248817907DB1}" type="presParOf" srcId="{85F59D6B-0F6A-4B1A-8E11-0B3692D29D69}" destId="{FB445542-1FA4-42DD-9E0C-6DF68C5731F2}" srcOrd="7" destOrd="0" presId="urn:microsoft.com/office/officeart/2016/7/layout/VerticalSolidActionList"/>
    <dgm:cxn modelId="{AD8A83C4-F317-4676-9A7C-39A94F789BC4}" type="presParOf" srcId="{85F59D6B-0F6A-4B1A-8E11-0B3692D29D69}" destId="{12251612-0262-46E1-A329-E750B7B2B664}" srcOrd="8" destOrd="0" presId="urn:microsoft.com/office/officeart/2016/7/layout/VerticalSolidActionList"/>
    <dgm:cxn modelId="{25EF2CE5-FA9B-4718-9457-4D79DFD5D7E6}" type="presParOf" srcId="{12251612-0262-46E1-A329-E750B7B2B664}" destId="{0C9D3A38-856B-4248-A27D-64B2B097EC17}" srcOrd="0" destOrd="0" presId="urn:microsoft.com/office/officeart/2016/7/layout/VerticalSolidActionList"/>
    <dgm:cxn modelId="{9B06A944-B6E5-43CA-81D8-628FE23944E3}" type="presParOf" srcId="{12251612-0262-46E1-A329-E750B7B2B664}" destId="{5482BF32-7184-4A33-A9F1-23235DFFCDDC}" srcOrd="1" destOrd="0" presId="urn:microsoft.com/office/officeart/2016/7/layout/VerticalSolidActionList"/>
    <dgm:cxn modelId="{BED32A87-02DA-4AE6-9F3C-9D896BA37F1A}" type="presParOf" srcId="{85F59D6B-0F6A-4B1A-8E11-0B3692D29D69}" destId="{5F2C6CF6-24C3-4CFE-B2B4-80BCCB0B996D}" srcOrd="9" destOrd="0" presId="urn:microsoft.com/office/officeart/2016/7/layout/VerticalSolidActionList"/>
    <dgm:cxn modelId="{3978616F-FB76-4B9D-AF62-1463BF26C696}" type="presParOf" srcId="{85F59D6B-0F6A-4B1A-8E11-0B3692D29D69}" destId="{8CAF371A-A101-4E12-8BA5-74B483EA11A3}" srcOrd="10" destOrd="0" presId="urn:microsoft.com/office/officeart/2016/7/layout/VerticalSolidActionList"/>
    <dgm:cxn modelId="{475CABDA-BBF9-45BD-AEB2-792ABD9D2303}" type="presParOf" srcId="{8CAF371A-A101-4E12-8BA5-74B483EA11A3}" destId="{F9E49374-ACA0-483B-AE94-FCC9E432B11A}" srcOrd="0" destOrd="0" presId="urn:microsoft.com/office/officeart/2016/7/layout/VerticalSolidActionList"/>
    <dgm:cxn modelId="{99A3A84B-7D65-43B4-B995-F66510FF4C9E}" type="presParOf" srcId="{8CAF371A-A101-4E12-8BA5-74B483EA11A3}" destId="{F2FA4791-6D8C-47BF-A485-CACEA935C2C2}" srcOrd="1" destOrd="0" presId="urn:microsoft.com/office/officeart/2016/7/layout/VerticalSolidActionList"/>
    <dgm:cxn modelId="{EBC99DB9-BB50-4FC3-9C8D-A7151137BB88}" type="presParOf" srcId="{85F59D6B-0F6A-4B1A-8E11-0B3692D29D69}" destId="{82603CE8-D4AB-4D68-87C4-DD5E7B597AE6}" srcOrd="11" destOrd="0" presId="urn:microsoft.com/office/officeart/2016/7/layout/VerticalSolidActionList"/>
    <dgm:cxn modelId="{484FE5FF-84A6-4148-9A78-14086514C2D9}" type="presParOf" srcId="{85F59D6B-0F6A-4B1A-8E11-0B3692D29D69}" destId="{75950C24-CA55-4570-97D6-B3D23BA0FCC1}" srcOrd="12" destOrd="0" presId="urn:microsoft.com/office/officeart/2016/7/layout/VerticalSolidActionList"/>
    <dgm:cxn modelId="{CD2FBD08-3F75-4F2F-AEFB-A0FBEC96E6F8}" type="presParOf" srcId="{75950C24-CA55-4570-97D6-B3D23BA0FCC1}" destId="{B77B346D-10E9-442B-87A7-4D88E594E8C1}" srcOrd="0" destOrd="0" presId="urn:microsoft.com/office/officeart/2016/7/layout/VerticalSolidActionList"/>
    <dgm:cxn modelId="{EA20B408-3F32-42D2-BB81-CA3EE47AECD9}" type="presParOf" srcId="{75950C24-CA55-4570-97D6-B3D23BA0FCC1}" destId="{6A8AE629-8213-4654-9414-353FDCA361B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FF475F-5230-4C4E-B589-D9A48E33C52F}" type="doc">
      <dgm:prSet loTypeId="urn:microsoft.com/office/officeart/2005/8/layout/hierarchy3" loCatId="list" qsTypeId="urn:microsoft.com/office/officeart/2005/8/quickstyle/3d5" qsCatId="3D" csTypeId="urn:microsoft.com/office/officeart/2005/8/colors/colorful2" csCatId="colorful" phldr="1"/>
      <dgm:spPr/>
      <dgm:t>
        <a:bodyPr/>
        <a:lstStyle/>
        <a:p>
          <a:endParaRPr lang="el-GR"/>
        </a:p>
      </dgm:t>
    </dgm:pt>
    <dgm:pt modelId="{8135F543-5B9B-4484-8D24-EE71A0E0BFB7}">
      <dgm:prSet phldrT="[Text]"/>
      <dgm:spPr/>
      <dgm:t>
        <a:bodyPr/>
        <a:lstStyle/>
        <a:p>
          <a:r>
            <a:rPr lang="en-US" dirty="0"/>
            <a:t>Come </a:t>
          </a:r>
          <a:r>
            <a:rPr lang="en-US" dirty="0" err="1"/>
            <a:t>colmare</a:t>
          </a:r>
          <a:r>
            <a:rPr lang="en-US" dirty="0"/>
            <a:t> </a:t>
          </a:r>
          <a:r>
            <a:rPr lang="en-US" dirty="0" err="1"/>
            <a:t>il</a:t>
          </a:r>
          <a:r>
            <a:rPr lang="en-US" dirty="0"/>
            <a:t> gap </a:t>
          </a:r>
          <a:r>
            <a:rPr lang="en-US" dirty="0" err="1"/>
            <a:t>culturale</a:t>
          </a:r>
          <a:endParaRPr lang="el-GR" dirty="0"/>
        </a:p>
      </dgm:t>
    </dgm:pt>
    <dgm:pt modelId="{311B00FD-7DEF-4180-AA20-C51642C89496}" type="parTrans" cxnId="{F5B34C51-51BD-411D-A923-F7669088B9DD}">
      <dgm:prSet/>
      <dgm:spPr/>
      <dgm:t>
        <a:bodyPr/>
        <a:lstStyle/>
        <a:p>
          <a:endParaRPr lang="el-GR"/>
        </a:p>
      </dgm:t>
    </dgm:pt>
    <dgm:pt modelId="{D9FBAC00-B3BE-4541-8EA3-C1AD07BED5EA}" type="sibTrans" cxnId="{F5B34C51-51BD-411D-A923-F7669088B9DD}">
      <dgm:prSet/>
      <dgm:spPr/>
      <dgm:t>
        <a:bodyPr/>
        <a:lstStyle/>
        <a:p>
          <a:endParaRPr lang="el-GR"/>
        </a:p>
      </dgm:t>
    </dgm:pt>
    <dgm:pt modelId="{1D72302E-7B02-46E9-8698-676E643C39EE}">
      <dgm:prSet phldrT="[Text]"/>
      <dgm:spPr/>
      <dgm:t>
        <a:bodyPr/>
        <a:lstStyle/>
        <a:p>
          <a:r>
            <a:rPr lang="en-US" dirty="0" err="1"/>
            <a:t>Avere</a:t>
          </a:r>
          <a:r>
            <a:rPr lang="en-US" dirty="0"/>
            <a:t> </a:t>
          </a:r>
          <a:r>
            <a:rPr lang="en-US" dirty="0" err="1"/>
            <a:t>comprensione</a:t>
          </a:r>
          <a:endParaRPr lang="el-GR" dirty="0"/>
        </a:p>
      </dgm:t>
    </dgm:pt>
    <dgm:pt modelId="{6B278F52-940B-43F0-BBFE-CA1774BD068A}" type="parTrans" cxnId="{4960FCB5-A5E5-42C5-8904-ACDB8595DA42}">
      <dgm:prSet/>
      <dgm:spPr/>
      <dgm:t>
        <a:bodyPr/>
        <a:lstStyle/>
        <a:p>
          <a:endParaRPr lang="el-GR"/>
        </a:p>
      </dgm:t>
    </dgm:pt>
    <dgm:pt modelId="{C7C8894D-6408-4635-860B-52DC456C73E7}" type="sibTrans" cxnId="{4960FCB5-A5E5-42C5-8904-ACDB8595DA42}">
      <dgm:prSet/>
      <dgm:spPr/>
      <dgm:t>
        <a:bodyPr/>
        <a:lstStyle/>
        <a:p>
          <a:endParaRPr lang="el-GR"/>
        </a:p>
      </dgm:t>
    </dgm:pt>
    <dgm:pt modelId="{15BFFB52-D5CB-4D4B-BEB7-EB2B4BFDD64E}">
      <dgm:prSet phldrT="[Text]"/>
      <dgm:spPr/>
      <dgm:t>
        <a:bodyPr/>
        <a:lstStyle/>
        <a:p>
          <a:r>
            <a:rPr lang="it-IT" dirty="0"/>
            <a:t>Stabilire un rapporto di fiducia</a:t>
          </a:r>
          <a:endParaRPr lang="el-GR" dirty="0"/>
        </a:p>
      </dgm:t>
    </dgm:pt>
    <dgm:pt modelId="{76C8EB6C-2E3B-494F-90C7-642CE7C08165}" type="parTrans" cxnId="{1E9FAAE4-AE4F-4D90-BBC6-92515FF80C39}">
      <dgm:prSet/>
      <dgm:spPr/>
      <dgm:t>
        <a:bodyPr/>
        <a:lstStyle/>
        <a:p>
          <a:endParaRPr lang="el-GR"/>
        </a:p>
      </dgm:t>
    </dgm:pt>
    <dgm:pt modelId="{6BF1758E-F120-4A8A-AB4D-85E96CB1F934}" type="sibTrans" cxnId="{1E9FAAE4-AE4F-4D90-BBC6-92515FF80C39}">
      <dgm:prSet/>
      <dgm:spPr/>
      <dgm:t>
        <a:bodyPr/>
        <a:lstStyle/>
        <a:p>
          <a:endParaRPr lang="el-GR"/>
        </a:p>
      </dgm:t>
    </dgm:pt>
    <dgm:pt modelId="{D2FB20D0-F717-4D33-9C26-7DB3C9DD9765}">
      <dgm:prSet/>
      <dgm:spPr/>
      <dgm:t>
        <a:bodyPr/>
        <a:lstStyle/>
        <a:p>
          <a:r>
            <a:rPr lang="it-IT" dirty="0"/>
            <a:t>Mettere da parte le credenze stereotipate</a:t>
          </a:r>
          <a:endParaRPr lang="el-GR" dirty="0"/>
        </a:p>
      </dgm:t>
    </dgm:pt>
    <dgm:pt modelId="{A4C7AE78-53E7-418E-BE60-16A705CE474B}" type="parTrans" cxnId="{E99D6B5E-9D23-4B0D-BAA6-5A57008B9F4F}">
      <dgm:prSet/>
      <dgm:spPr/>
      <dgm:t>
        <a:bodyPr/>
        <a:lstStyle/>
        <a:p>
          <a:endParaRPr lang="el-GR"/>
        </a:p>
      </dgm:t>
    </dgm:pt>
    <dgm:pt modelId="{0CFB77C7-CB67-43B7-96EE-8E01136AAE0D}" type="sibTrans" cxnId="{E99D6B5E-9D23-4B0D-BAA6-5A57008B9F4F}">
      <dgm:prSet/>
      <dgm:spPr/>
      <dgm:t>
        <a:bodyPr/>
        <a:lstStyle/>
        <a:p>
          <a:endParaRPr lang="el-GR"/>
        </a:p>
      </dgm:t>
    </dgm:pt>
    <dgm:pt modelId="{A6CD26B5-480D-431E-BE72-90C6E3B2104B}" type="pres">
      <dgm:prSet presAssocID="{65FF475F-5230-4C4E-B589-D9A48E33C52F}" presName="diagram" presStyleCnt="0">
        <dgm:presLayoutVars>
          <dgm:chPref val="1"/>
          <dgm:dir/>
          <dgm:animOne val="branch"/>
          <dgm:animLvl val="lvl"/>
          <dgm:resizeHandles/>
        </dgm:presLayoutVars>
      </dgm:prSet>
      <dgm:spPr/>
      <dgm:t>
        <a:bodyPr/>
        <a:lstStyle/>
        <a:p>
          <a:endParaRPr lang="it-IT"/>
        </a:p>
      </dgm:t>
    </dgm:pt>
    <dgm:pt modelId="{F37A176F-BFB3-47F9-A8F0-68266CF27207}" type="pres">
      <dgm:prSet presAssocID="{8135F543-5B9B-4484-8D24-EE71A0E0BFB7}" presName="root" presStyleCnt="0"/>
      <dgm:spPr/>
    </dgm:pt>
    <dgm:pt modelId="{E3F7802B-7646-4AB0-A31D-11482E0A0079}" type="pres">
      <dgm:prSet presAssocID="{8135F543-5B9B-4484-8D24-EE71A0E0BFB7}" presName="rootComposite" presStyleCnt="0"/>
      <dgm:spPr/>
    </dgm:pt>
    <dgm:pt modelId="{75ECC8F8-5028-49D6-A964-9D8A5436AC1C}" type="pres">
      <dgm:prSet presAssocID="{8135F543-5B9B-4484-8D24-EE71A0E0BFB7}" presName="rootText" presStyleLbl="node1" presStyleIdx="0" presStyleCnt="1" custScaleX="289265"/>
      <dgm:spPr/>
      <dgm:t>
        <a:bodyPr/>
        <a:lstStyle/>
        <a:p>
          <a:endParaRPr lang="it-IT"/>
        </a:p>
      </dgm:t>
    </dgm:pt>
    <dgm:pt modelId="{158B9B23-21B6-4B08-8B50-BA387451C6B3}" type="pres">
      <dgm:prSet presAssocID="{8135F543-5B9B-4484-8D24-EE71A0E0BFB7}" presName="rootConnector" presStyleLbl="node1" presStyleIdx="0" presStyleCnt="1"/>
      <dgm:spPr/>
      <dgm:t>
        <a:bodyPr/>
        <a:lstStyle/>
        <a:p>
          <a:endParaRPr lang="it-IT"/>
        </a:p>
      </dgm:t>
    </dgm:pt>
    <dgm:pt modelId="{0C0DC1BB-FD9B-497F-9F4A-943E2E1D9027}" type="pres">
      <dgm:prSet presAssocID="{8135F543-5B9B-4484-8D24-EE71A0E0BFB7}" presName="childShape" presStyleCnt="0"/>
      <dgm:spPr/>
    </dgm:pt>
    <dgm:pt modelId="{F8F1D8A4-924A-4606-AE98-5C0BE3D2B27E}" type="pres">
      <dgm:prSet presAssocID="{6B278F52-940B-43F0-BBFE-CA1774BD068A}" presName="Name13" presStyleLbl="parChTrans1D2" presStyleIdx="0" presStyleCnt="3"/>
      <dgm:spPr/>
      <dgm:t>
        <a:bodyPr/>
        <a:lstStyle/>
        <a:p>
          <a:endParaRPr lang="it-IT"/>
        </a:p>
      </dgm:t>
    </dgm:pt>
    <dgm:pt modelId="{64FFF8BD-D32D-47DC-AEB0-B77D58D7B046}" type="pres">
      <dgm:prSet presAssocID="{1D72302E-7B02-46E9-8698-676E643C39EE}" presName="childText" presStyleLbl="bgAcc1" presStyleIdx="0" presStyleCnt="3" custScaleX="296634">
        <dgm:presLayoutVars>
          <dgm:bulletEnabled val="1"/>
        </dgm:presLayoutVars>
      </dgm:prSet>
      <dgm:spPr/>
      <dgm:t>
        <a:bodyPr/>
        <a:lstStyle/>
        <a:p>
          <a:endParaRPr lang="it-IT"/>
        </a:p>
      </dgm:t>
    </dgm:pt>
    <dgm:pt modelId="{4B247F37-E108-46D1-8BDD-6017915D3616}" type="pres">
      <dgm:prSet presAssocID="{76C8EB6C-2E3B-494F-90C7-642CE7C08165}" presName="Name13" presStyleLbl="parChTrans1D2" presStyleIdx="1" presStyleCnt="3"/>
      <dgm:spPr/>
      <dgm:t>
        <a:bodyPr/>
        <a:lstStyle/>
        <a:p>
          <a:endParaRPr lang="it-IT"/>
        </a:p>
      </dgm:t>
    </dgm:pt>
    <dgm:pt modelId="{45D0BA6C-43C5-4A56-911D-2FA9EFB4F7AB}" type="pres">
      <dgm:prSet presAssocID="{15BFFB52-D5CB-4D4B-BEB7-EB2B4BFDD64E}" presName="childText" presStyleLbl="bgAcc1" presStyleIdx="1" presStyleCnt="3" custScaleX="296976">
        <dgm:presLayoutVars>
          <dgm:bulletEnabled val="1"/>
        </dgm:presLayoutVars>
      </dgm:prSet>
      <dgm:spPr>
        <a:prstGeom prst="roundRect">
          <a:avLst/>
        </a:prstGeom>
      </dgm:spPr>
      <dgm:t>
        <a:bodyPr/>
        <a:lstStyle/>
        <a:p>
          <a:endParaRPr lang="it-IT"/>
        </a:p>
      </dgm:t>
    </dgm:pt>
    <dgm:pt modelId="{CC882322-9BC9-4080-ACF3-4DCE45FC73E5}" type="pres">
      <dgm:prSet presAssocID="{A4C7AE78-53E7-418E-BE60-16A705CE474B}" presName="Name13" presStyleLbl="parChTrans1D2" presStyleIdx="2" presStyleCnt="3"/>
      <dgm:spPr/>
      <dgm:t>
        <a:bodyPr/>
        <a:lstStyle/>
        <a:p>
          <a:endParaRPr lang="it-IT"/>
        </a:p>
      </dgm:t>
    </dgm:pt>
    <dgm:pt modelId="{6FCDCC33-E34F-40ED-89DB-EDE441EA4395}" type="pres">
      <dgm:prSet presAssocID="{D2FB20D0-F717-4D33-9C26-7DB3C9DD9765}" presName="childText" presStyleLbl="bgAcc1" presStyleIdx="2" presStyleCnt="3" custScaleX="294830">
        <dgm:presLayoutVars>
          <dgm:bulletEnabled val="1"/>
        </dgm:presLayoutVars>
      </dgm:prSet>
      <dgm:spPr/>
      <dgm:t>
        <a:bodyPr/>
        <a:lstStyle/>
        <a:p>
          <a:endParaRPr lang="it-IT"/>
        </a:p>
      </dgm:t>
    </dgm:pt>
  </dgm:ptLst>
  <dgm:cxnLst>
    <dgm:cxn modelId="{DA08088A-F14C-468B-BE3C-C7FB9BB5946A}" type="presOf" srcId="{8135F543-5B9B-4484-8D24-EE71A0E0BFB7}" destId="{75ECC8F8-5028-49D6-A964-9D8A5436AC1C}" srcOrd="0" destOrd="0" presId="urn:microsoft.com/office/officeart/2005/8/layout/hierarchy3"/>
    <dgm:cxn modelId="{179E4201-F134-43FE-9433-C9716EFA1843}" type="presOf" srcId="{6B278F52-940B-43F0-BBFE-CA1774BD068A}" destId="{F8F1D8A4-924A-4606-AE98-5C0BE3D2B27E}" srcOrd="0" destOrd="0" presId="urn:microsoft.com/office/officeart/2005/8/layout/hierarchy3"/>
    <dgm:cxn modelId="{F5B34C51-51BD-411D-A923-F7669088B9DD}" srcId="{65FF475F-5230-4C4E-B589-D9A48E33C52F}" destId="{8135F543-5B9B-4484-8D24-EE71A0E0BFB7}" srcOrd="0" destOrd="0" parTransId="{311B00FD-7DEF-4180-AA20-C51642C89496}" sibTransId="{D9FBAC00-B3BE-4541-8EA3-C1AD07BED5EA}"/>
    <dgm:cxn modelId="{E99D6B5E-9D23-4B0D-BAA6-5A57008B9F4F}" srcId="{8135F543-5B9B-4484-8D24-EE71A0E0BFB7}" destId="{D2FB20D0-F717-4D33-9C26-7DB3C9DD9765}" srcOrd="2" destOrd="0" parTransId="{A4C7AE78-53E7-418E-BE60-16A705CE474B}" sibTransId="{0CFB77C7-CB67-43B7-96EE-8E01136AAE0D}"/>
    <dgm:cxn modelId="{6DBB7981-DE4C-417A-B406-C7E05102260E}" type="presOf" srcId="{65FF475F-5230-4C4E-B589-D9A48E33C52F}" destId="{A6CD26B5-480D-431E-BE72-90C6E3B2104B}" srcOrd="0" destOrd="0" presId="urn:microsoft.com/office/officeart/2005/8/layout/hierarchy3"/>
    <dgm:cxn modelId="{A50952DF-A47C-4812-BE93-F47C1B0AE1B6}" type="presOf" srcId="{D2FB20D0-F717-4D33-9C26-7DB3C9DD9765}" destId="{6FCDCC33-E34F-40ED-89DB-EDE441EA4395}" srcOrd="0" destOrd="0" presId="urn:microsoft.com/office/officeart/2005/8/layout/hierarchy3"/>
    <dgm:cxn modelId="{6D86BD06-CFA0-4338-8406-33C931AB55EE}" type="presOf" srcId="{15BFFB52-D5CB-4D4B-BEB7-EB2B4BFDD64E}" destId="{45D0BA6C-43C5-4A56-911D-2FA9EFB4F7AB}" srcOrd="0" destOrd="0" presId="urn:microsoft.com/office/officeart/2005/8/layout/hierarchy3"/>
    <dgm:cxn modelId="{6C071D91-BFBC-4A27-99A9-8FB6A55C993A}" type="presOf" srcId="{1D72302E-7B02-46E9-8698-676E643C39EE}" destId="{64FFF8BD-D32D-47DC-AEB0-B77D58D7B046}" srcOrd="0" destOrd="0" presId="urn:microsoft.com/office/officeart/2005/8/layout/hierarchy3"/>
    <dgm:cxn modelId="{628B7F22-BC08-422A-B1CC-C451A28BEC7C}" type="presOf" srcId="{A4C7AE78-53E7-418E-BE60-16A705CE474B}" destId="{CC882322-9BC9-4080-ACF3-4DCE45FC73E5}" srcOrd="0" destOrd="0" presId="urn:microsoft.com/office/officeart/2005/8/layout/hierarchy3"/>
    <dgm:cxn modelId="{1E9FAAE4-AE4F-4D90-BBC6-92515FF80C39}" srcId="{8135F543-5B9B-4484-8D24-EE71A0E0BFB7}" destId="{15BFFB52-D5CB-4D4B-BEB7-EB2B4BFDD64E}" srcOrd="1" destOrd="0" parTransId="{76C8EB6C-2E3B-494F-90C7-642CE7C08165}" sibTransId="{6BF1758E-F120-4A8A-AB4D-85E96CB1F934}"/>
    <dgm:cxn modelId="{A377EE2C-5503-4937-95E8-BE1C811C2F1B}" type="presOf" srcId="{76C8EB6C-2E3B-494F-90C7-642CE7C08165}" destId="{4B247F37-E108-46D1-8BDD-6017915D3616}" srcOrd="0" destOrd="0" presId="urn:microsoft.com/office/officeart/2005/8/layout/hierarchy3"/>
    <dgm:cxn modelId="{88769024-9469-4CC0-A9D6-34D19BF734E9}" type="presOf" srcId="{8135F543-5B9B-4484-8D24-EE71A0E0BFB7}" destId="{158B9B23-21B6-4B08-8B50-BA387451C6B3}" srcOrd="1" destOrd="0" presId="urn:microsoft.com/office/officeart/2005/8/layout/hierarchy3"/>
    <dgm:cxn modelId="{4960FCB5-A5E5-42C5-8904-ACDB8595DA42}" srcId="{8135F543-5B9B-4484-8D24-EE71A0E0BFB7}" destId="{1D72302E-7B02-46E9-8698-676E643C39EE}" srcOrd="0" destOrd="0" parTransId="{6B278F52-940B-43F0-BBFE-CA1774BD068A}" sibTransId="{C7C8894D-6408-4635-860B-52DC456C73E7}"/>
    <dgm:cxn modelId="{0473C3BD-4005-4494-BD54-A66D111DC8B8}" type="presParOf" srcId="{A6CD26B5-480D-431E-BE72-90C6E3B2104B}" destId="{F37A176F-BFB3-47F9-A8F0-68266CF27207}" srcOrd="0" destOrd="0" presId="urn:microsoft.com/office/officeart/2005/8/layout/hierarchy3"/>
    <dgm:cxn modelId="{49BCB099-F310-4D4A-94D6-A96F6FBDB962}" type="presParOf" srcId="{F37A176F-BFB3-47F9-A8F0-68266CF27207}" destId="{E3F7802B-7646-4AB0-A31D-11482E0A0079}" srcOrd="0" destOrd="0" presId="urn:microsoft.com/office/officeart/2005/8/layout/hierarchy3"/>
    <dgm:cxn modelId="{AAC71209-8B19-4F48-8A87-613779549F08}" type="presParOf" srcId="{E3F7802B-7646-4AB0-A31D-11482E0A0079}" destId="{75ECC8F8-5028-49D6-A964-9D8A5436AC1C}" srcOrd="0" destOrd="0" presId="urn:microsoft.com/office/officeart/2005/8/layout/hierarchy3"/>
    <dgm:cxn modelId="{203928A9-15BA-4778-8890-CB40B92BFA3E}" type="presParOf" srcId="{E3F7802B-7646-4AB0-A31D-11482E0A0079}" destId="{158B9B23-21B6-4B08-8B50-BA387451C6B3}" srcOrd="1" destOrd="0" presId="urn:microsoft.com/office/officeart/2005/8/layout/hierarchy3"/>
    <dgm:cxn modelId="{41E87DA6-C1C9-415F-BBC2-59ACA57D78D9}" type="presParOf" srcId="{F37A176F-BFB3-47F9-A8F0-68266CF27207}" destId="{0C0DC1BB-FD9B-497F-9F4A-943E2E1D9027}" srcOrd="1" destOrd="0" presId="urn:microsoft.com/office/officeart/2005/8/layout/hierarchy3"/>
    <dgm:cxn modelId="{635EA340-017B-4937-B925-131260791C09}" type="presParOf" srcId="{0C0DC1BB-FD9B-497F-9F4A-943E2E1D9027}" destId="{F8F1D8A4-924A-4606-AE98-5C0BE3D2B27E}" srcOrd="0" destOrd="0" presId="urn:microsoft.com/office/officeart/2005/8/layout/hierarchy3"/>
    <dgm:cxn modelId="{51486DC6-92BA-4246-AD7E-84CE97D1FAFA}" type="presParOf" srcId="{0C0DC1BB-FD9B-497F-9F4A-943E2E1D9027}" destId="{64FFF8BD-D32D-47DC-AEB0-B77D58D7B046}" srcOrd="1" destOrd="0" presId="urn:microsoft.com/office/officeart/2005/8/layout/hierarchy3"/>
    <dgm:cxn modelId="{43212860-52E9-4A5F-83B8-6914760A9E55}" type="presParOf" srcId="{0C0DC1BB-FD9B-497F-9F4A-943E2E1D9027}" destId="{4B247F37-E108-46D1-8BDD-6017915D3616}" srcOrd="2" destOrd="0" presId="urn:microsoft.com/office/officeart/2005/8/layout/hierarchy3"/>
    <dgm:cxn modelId="{55F2ABB3-FA1F-45C8-9629-81173FBEDAF7}" type="presParOf" srcId="{0C0DC1BB-FD9B-497F-9F4A-943E2E1D9027}" destId="{45D0BA6C-43C5-4A56-911D-2FA9EFB4F7AB}" srcOrd="3" destOrd="0" presId="urn:microsoft.com/office/officeart/2005/8/layout/hierarchy3"/>
    <dgm:cxn modelId="{1922A34F-9664-4E50-B225-96C02BC33D79}" type="presParOf" srcId="{0C0DC1BB-FD9B-497F-9F4A-943E2E1D9027}" destId="{CC882322-9BC9-4080-ACF3-4DCE45FC73E5}" srcOrd="4" destOrd="0" presId="urn:microsoft.com/office/officeart/2005/8/layout/hierarchy3"/>
    <dgm:cxn modelId="{DE79F2B2-9307-4CCB-BD8E-4A889DF1EDF6}" type="presParOf" srcId="{0C0DC1BB-FD9B-497F-9F4A-943E2E1D9027}" destId="{6FCDCC33-E34F-40ED-89DB-EDE441EA439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73E1AD-3CBB-4B31-AFCA-C10FB5E9FFAA}" type="doc">
      <dgm:prSet loTypeId="urn:microsoft.com/office/officeart/2008/layout/RadialCluster" loCatId="cycle" qsTypeId="urn:microsoft.com/office/officeart/2005/8/quickstyle/simple1" qsCatId="simple" csTypeId="urn:microsoft.com/office/officeart/2005/8/colors/accent0_2" csCatId="mainScheme" phldr="1"/>
      <dgm:spPr/>
      <dgm:t>
        <a:bodyPr/>
        <a:lstStyle/>
        <a:p>
          <a:endParaRPr lang="el-GR"/>
        </a:p>
      </dgm:t>
    </dgm:pt>
    <dgm:pt modelId="{569F8EFF-3306-4A04-B330-D7CF89DE4DBA}">
      <dgm:prSet phldrT="[Text]"/>
      <dgm:spPr/>
      <dgm:t>
        <a:bodyPr/>
        <a:lstStyle/>
        <a:p>
          <a:r>
            <a:rPr lang="en-US" b="1" dirty="0" err="1"/>
            <a:t>Azioni</a:t>
          </a:r>
          <a:endParaRPr lang="el-GR" b="1" dirty="0"/>
        </a:p>
      </dgm:t>
    </dgm:pt>
    <dgm:pt modelId="{AA74DB77-A2DD-4178-A4A7-A32D98DCECC4}" type="parTrans" cxnId="{946CB63E-126D-447F-9B87-19EF8945A810}">
      <dgm:prSet/>
      <dgm:spPr/>
      <dgm:t>
        <a:bodyPr/>
        <a:lstStyle/>
        <a:p>
          <a:endParaRPr lang="el-GR"/>
        </a:p>
      </dgm:t>
    </dgm:pt>
    <dgm:pt modelId="{C7BB57D2-D009-4BDE-8B4C-74118B7D2279}" type="sibTrans" cxnId="{946CB63E-126D-447F-9B87-19EF8945A810}">
      <dgm:prSet/>
      <dgm:spPr/>
      <dgm:t>
        <a:bodyPr/>
        <a:lstStyle/>
        <a:p>
          <a:endParaRPr lang="el-GR"/>
        </a:p>
      </dgm:t>
    </dgm:pt>
    <dgm:pt modelId="{C1081A27-AD1A-4A89-9956-73E7A396B925}">
      <dgm:prSet phldrT="[Text]" custT="1"/>
      <dgm:spPr/>
      <dgm:t>
        <a:bodyPr/>
        <a:lstStyle/>
        <a:p>
          <a:r>
            <a:rPr lang="en-US" sz="1400" dirty="0" err="1"/>
            <a:t>Deviare</a:t>
          </a:r>
          <a:r>
            <a:rPr lang="en-US" sz="1400" dirty="0"/>
            <a:t> </a:t>
          </a:r>
          <a:r>
            <a:rPr lang="en-US" sz="1400" dirty="0" err="1"/>
            <a:t>dalle</a:t>
          </a:r>
          <a:r>
            <a:rPr lang="en-US" sz="1400" dirty="0"/>
            <a:t> </a:t>
          </a:r>
          <a:r>
            <a:rPr lang="en-US" sz="1400" dirty="0" err="1"/>
            <a:t>norme</a:t>
          </a:r>
          <a:endParaRPr lang="el-GR" sz="1400" dirty="0"/>
        </a:p>
      </dgm:t>
    </dgm:pt>
    <dgm:pt modelId="{B7737F1C-C649-4997-8094-653663C57EB2}" type="parTrans" cxnId="{E6A8F3DF-F351-41FA-833C-FD88D31DAE08}">
      <dgm:prSet/>
      <dgm:spPr/>
      <dgm:t>
        <a:bodyPr/>
        <a:lstStyle/>
        <a:p>
          <a:endParaRPr lang="el-GR"/>
        </a:p>
      </dgm:t>
    </dgm:pt>
    <dgm:pt modelId="{F6EA64D7-2258-464C-AD12-B8E0DC70984E}" type="sibTrans" cxnId="{E6A8F3DF-F351-41FA-833C-FD88D31DAE08}">
      <dgm:prSet/>
      <dgm:spPr/>
      <dgm:t>
        <a:bodyPr/>
        <a:lstStyle/>
        <a:p>
          <a:endParaRPr lang="el-GR"/>
        </a:p>
      </dgm:t>
    </dgm:pt>
    <dgm:pt modelId="{4739DF86-94CB-4500-9303-ACF7071DC9FD}">
      <dgm:prSet phldrT="[Text]"/>
      <dgm:spPr/>
      <dgm:t>
        <a:bodyPr/>
        <a:lstStyle/>
        <a:p>
          <a:r>
            <a:rPr lang="en-US" dirty="0" err="1"/>
            <a:t>Attuare</a:t>
          </a:r>
          <a:r>
            <a:rPr lang="en-US" dirty="0"/>
            <a:t> le </a:t>
          </a:r>
          <a:r>
            <a:rPr lang="en-US" dirty="0" err="1"/>
            <a:t>norme</a:t>
          </a:r>
          <a:r>
            <a:rPr lang="en-US" dirty="0"/>
            <a:t> </a:t>
          </a:r>
          <a:r>
            <a:rPr lang="en-US" dirty="0" err="1"/>
            <a:t>sociali</a:t>
          </a:r>
          <a:r>
            <a:rPr lang="en-US" dirty="0"/>
            <a:t> e </a:t>
          </a:r>
          <a:r>
            <a:rPr lang="en-US" dirty="0" err="1"/>
            <a:t>gli</a:t>
          </a:r>
          <a:r>
            <a:rPr lang="en-US" dirty="0"/>
            <a:t> </a:t>
          </a:r>
          <a:r>
            <a:rPr lang="en-US" dirty="0" err="1"/>
            <a:t>stereotipi</a:t>
          </a:r>
          <a:r>
            <a:rPr lang="en-US" dirty="0"/>
            <a:t> </a:t>
          </a:r>
          <a:r>
            <a:rPr lang="en-US" dirty="0" err="1"/>
            <a:t>sul</a:t>
          </a:r>
          <a:r>
            <a:rPr lang="en-US" dirty="0"/>
            <a:t> </a:t>
          </a:r>
          <a:r>
            <a:rPr lang="en-US" dirty="0" err="1"/>
            <a:t>genere</a:t>
          </a:r>
          <a:endParaRPr lang="el-GR" dirty="0"/>
        </a:p>
      </dgm:t>
    </dgm:pt>
    <dgm:pt modelId="{D6845239-097D-49A2-8D06-7A4CC7033172}" type="parTrans" cxnId="{E769597F-F0A7-4666-8957-8BCC7D1ECC33}">
      <dgm:prSet/>
      <dgm:spPr/>
      <dgm:t>
        <a:bodyPr/>
        <a:lstStyle/>
        <a:p>
          <a:endParaRPr lang="el-GR"/>
        </a:p>
      </dgm:t>
    </dgm:pt>
    <dgm:pt modelId="{261FB020-6DA5-4A1F-9B09-5BD56CE09D51}" type="sibTrans" cxnId="{E769597F-F0A7-4666-8957-8BCC7D1ECC33}">
      <dgm:prSet/>
      <dgm:spPr/>
      <dgm:t>
        <a:bodyPr/>
        <a:lstStyle/>
        <a:p>
          <a:endParaRPr lang="el-GR"/>
        </a:p>
      </dgm:t>
    </dgm:pt>
    <dgm:pt modelId="{FA5ABC56-A042-4FD5-A2CE-9EE29C905078}" type="pres">
      <dgm:prSet presAssocID="{C573E1AD-3CBB-4B31-AFCA-C10FB5E9FFAA}" presName="Name0" presStyleCnt="0">
        <dgm:presLayoutVars>
          <dgm:chMax val="1"/>
          <dgm:chPref val="1"/>
          <dgm:dir/>
          <dgm:animOne val="branch"/>
          <dgm:animLvl val="lvl"/>
        </dgm:presLayoutVars>
      </dgm:prSet>
      <dgm:spPr/>
      <dgm:t>
        <a:bodyPr/>
        <a:lstStyle/>
        <a:p>
          <a:endParaRPr lang="it-IT"/>
        </a:p>
      </dgm:t>
    </dgm:pt>
    <dgm:pt modelId="{227F9FD6-EC67-4F94-A5AF-40DD2A28A614}" type="pres">
      <dgm:prSet presAssocID="{569F8EFF-3306-4A04-B330-D7CF89DE4DBA}" presName="singleCycle" presStyleCnt="0"/>
      <dgm:spPr/>
    </dgm:pt>
    <dgm:pt modelId="{83371015-1901-41F1-843F-EC3A05942102}" type="pres">
      <dgm:prSet presAssocID="{569F8EFF-3306-4A04-B330-D7CF89DE4DBA}" presName="singleCenter" presStyleLbl="node1" presStyleIdx="0" presStyleCnt="3" custLinFactNeighborX="-2186" custLinFactNeighborY="-280">
        <dgm:presLayoutVars>
          <dgm:chMax val="7"/>
          <dgm:chPref val="7"/>
        </dgm:presLayoutVars>
      </dgm:prSet>
      <dgm:spPr/>
      <dgm:t>
        <a:bodyPr/>
        <a:lstStyle/>
        <a:p>
          <a:endParaRPr lang="it-IT"/>
        </a:p>
      </dgm:t>
    </dgm:pt>
    <dgm:pt modelId="{227D1775-FB48-439B-A910-3F042E09B007}" type="pres">
      <dgm:prSet presAssocID="{B7737F1C-C649-4997-8094-653663C57EB2}" presName="Name56" presStyleLbl="parChTrans1D2" presStyleIdx="0" presStyleCnt="2"/>
      <dgm:spPr/>
      <dgm:t>
        <a:bodyPr/>
        <a:lstStyle/>
        <a:p>
          <a:endParaRPr lang="it-IT"/>
        </a:p>
      </dgm:t>
    </dgm:pt>
    <dgm:pt modelId="{E981D341-C362-4448-A2D1-5E3DBCD74588}" type="pres">
      <dgm:prSet presAssocID="{C1081A27-AD1A-4A89-9956-73E7A396B925}" presName="text0" presStyleLbl="node1" presStyleIdx="1" presStyleCnt="3" custScaleX="200297" custScaleY="118086" custRadScaleRad="104400" custRadScaleInc="-196511">
        <dgm:presLayoutVars>
          <dgm:bulletEnabled val="1"/>
        </dgm:presLayoutVars>
      </dgm:prSet>
      <dgm:spPr/>
      <dgm:t>
        <a:bodyPr/>
        <a:lstStyle/>
        <a:p>
          <a:endParaRPr lang="it-IT"/>
        </a:p>
      </dgm:t>
    </dgm:pt>
    <dgm:pt modelId="{5554AA0C-F2D0-40F2-ABA4-51340D5C7431}" type="pres">
      <dgm:prSet presAssocID="{D6845239-097D-49A2-8D06-7A4CC7033172}" presName="Name56" presStyleLbl="parChTrans1D2" presStyleIdx="1" presStyleCnt="2"/>
      <dgm:spPr/>
      <dgm:t>
        <a:bodyPr/>
        <a:lstStyle/>
        <a:p>
          <a:endParaRPr lang="it-IT"/>
        </a:p>
      </dgm:t>
    </dgm:pt>
    <dgm:pt modelId="{F988BAD7-1E25-4A39-BA95-92B9305A4E3B}" type="pres">
      <dgm:prSet presAssocID="{4739DF86-94CB-4500-9303-ACF7071DC9FD}" presName="text0" presStyleLbl="node1" presStyleIdx="2" presStyleCnt="3" custScaleX="189862" custScaleY="128554" custRadScaleRad="93765" custRadScaleInc="197265">
        <dgm:presLayoutVars>
          <dgm:bulletEnabled val="1"/>
        </dgm:presLayoutVars>
      </dgm:prSet>
      <dgm:spPr/>
      <dgm:t>
        <a:bodyPr/>
        <a:lstStyle/>
        <a:p>
          <a:endParaRPr lang="it-IT"/>
        </a:p>
      </dgm:t>
    </dgm:pt>
  </dgm:ptLst>
  <dgm:cxnLst>
    <dgm:cxn modelId="{643CEF11-30E8-4E81-BFCC-6BC60BAF4E2B}" type="presOf" srcId="{D6845239-097D-49A2-8D06-7A4CC7033172}" destId="{5554AA0C-F2D0-40F2-ABA4-51340D5C7431}" srcOrd="0" destOrd="0" presId="urn:microsoft.com/office/officeart/2008/layout/RadialCluster"/>
    <dgm:cxn modelId="{B10A5B03-872E-4C18-B277-C039931CF24C}" type="presOf" srcId="{C573E1AD-3CBB-4B31-AFCA-C10FB5E9FFAA}" destId="{FA5ABC56-A042-4FD5-A2CE-9EE29C905078}" srcOrd="0" destOrd="0" presId="urn:microsoft.com/office/officeart/2008/layout/RadialCluster"/>
    <dgm:cxn modelId="{E6A8F3DF-F351-41FA-833C-FD88D31DAE08}" srcId="{569F8EFF-3306-4A04-B330-D7CF89DE4DBA}" destId="{C1081A27-AD1A-4A89-9956-73E7A396B925}" srcOrd="0" destOrd="0" parTransId="{B7737F1C-C649-4997-8094-653663C57EB2}" sibTransId="{F6EA64D7-2258-464C-AD12-B8E0DC70984E}"/>
    <dgm:cxn modelId="{851940CF-3274-4ACF-AF7C-5B6601F3B210}" type="presOf" srcId="{B7737F1C-C649-4997-8094-653663C57EB2}" destId="{227D1775-FB48-439B-A910-3F042E09B007}" srcOrd="0" destOrd="0" presId="urn:microsoft.com/office/officeart/2008/layout/RadialCluster"/>
    <dgm:cxn modelId="{71930BAC-3678-42A2-924A-798CCA4054DB}" type="presOf" srcId="{C1081A27-AD1A-4A89-9956-73E7A396B925}" destId="{E981D341-C362-4448-A2D1-5E3DBCD74588}" srcOrd="0" destOrd="0" presId="urn:microsoft.com/office/officeart/2008/layout/RadialCluster"/>
    <dgm:cxn modelId="{71FC42C8-46CD-4399-94AA-F5F3F61ACBDC}" type="presOf" srcId="{4739DF86-94CB-4500-9303-ACF7071DC9FD}" destId="{F988BAD7-1E25-4A39-BA95-92B9305A4E3B}" srcOrd="0" destOrd="0" presId="urn:microsoft.com/office/officeart/2008/layout/RadialCluster"/>
    <dgm:cxn modelId="{E769597F-F0A7-4666-8957-8BCC7D1ECC33}" srcId="{569F8EFF-3306-4A04-B330-D7CF89DE4DBA}" destId="{4739DF86-94CB-4500-9303-ACF7071DC9FD}" srcOrd="1" destOrd="0" parTransId="{D6845239-097D-49A2-8D06-7A4CC7033172}" sibTransId="{261FB020-6DA5-4A1F-9B09-5BD56CE09D51}"/>
    <dgm:cxn modelId="{946CB63E-126D-447F-9B87-19EF8945A810}" srcId="{C573E1AD-3CBB-4B31-AFCA-C10FB5E9FFAA}" destId="{569F8EFF-3306-4A04-B330-D7CF89DE4DBA}" srcOrd="0" destOrd="0" parTransId="{AA74DB77-A2DD-4178-A4A7-A32D98DCECC4}" sibTransId="{C7BB57D2-D009-4BDE-8B4C-74118B7D2279}"/>
    <dgm:cxn modelId="{C1E162C4-4C8F-4615-9C29-E5187C190FEB}" type="presOf" srcId="{569F8EFF-3306-4A04-B330-D7CF89DE4DBA}" destId="{83371015-1901-41F1-843F-EC3A05942102}" srcOrd="0" destOrd="0" presId="urn:microsoft.com/office/officeart/2008/layout/RadialCluster"/>
    <dgm:cxn modelId="{55A880AF-8B6B-41D9-8F5E-73C47FCAD75D}" type="presParOf" srcId="{FA5ABC56-A042-4FD5-A2CE-9EE29C905078}" destId="{227F9FD6-EC67-4F94-A5AF-40DD2A28A614}" srcOrd="0" destOrd="0" presId="urn:microsoft.com/office/officeart/2008/layout/RadialCluster"/>
    <dgm:cxn modelId="{225E5634-9A33-4032-AD54-337F573FC1D7}" type="presParOf" srcId="{227F9FD6-EC67-4F94-A5AF-40DD2A28A614}" destId="{83371015-1901-41F1-843F-EC3A05942102}" srcOrd="0" destOrd="0" presId="urn:microsoft.com/office/officeart/2008/layout/RadialCluster"/>
    <dgm:cxn modelId="{07EE2590-98B1-467B-95BE-60B54B29B01B}" type="presParOf" srcId="{227F9FD6-EC67-4F94-A5AF-40DD2A28A614}" destId="{227D1775-FB48-439B-A910-3F042E09B007}" srcOrd="1" destOrd="0" presId="urn:microsoft.com/office/officeart/2008/layout/RadialCluster"/>
    <dgm:cxn modelId="{B7819650-33AB-4E3B-A8A8-C42E8F2872E3}" type="presParOf" srcId="{227F9FD6-EC67-4F94-A5AF-40DD2A28A614}" destId="{E981D341-C362-4448-A2D1-5E3DBCD74588}" srcOrd="2" destOrd="0" presId="urn:microsoft.com/office/officeart/2008/layout/RadialCluster"/>
    <dgm:cxn modelId="{A0CDCEB1-9FF2-4CBD-84CE-1D8C80597B27}" type="presParOf" srcId="{227F9FD6-EC67-4F94-A5AF-40DD2A28A614}" destId="{5554AA0C-F2D0-40F2-ABA4-51340D5C7431}" srcOrd="3" destOrd="0" presId="urn:microsoft.com/office/officeart/2008/layout/RadialCluster"/>
    <dgm:cxn modelId="{82BDA85E-FF78-45C0-83FA-D18D7B2C4969}" type="presParOf" srcId="{227F9FD6-EC67-4F94-A5AF-40DD2A28A614}" destId="{F988BAD7-1E25-4A39-BA95-92B9305A4E3B}"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47CD78-1A2A-459F-AEE2-7EA1BECDE5D6}"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l-GR"/>
        </a:p>
      </dgm:t>
    </dgm:pt>
    <dgm:pt modelId="{712F63DC-E92D-4A8E-99EF-EE81382DE593}">
      <dgm:prSet phldrT="[Text]"/>
      <dgm:spPr/>
      <dgm:t>
        <a:bodyPr/>
        <a:lstStyle/>
        <a:p>
          <a:r>
            <a:rPr lang="it-IT" dirty="0"/>
            <a:t>L'attuazione di norme e stereotipi tradizionali valorizza </a:t>
          </a:r>
          <a:endParaRPr lang="el-GR" dirty="0"/>
        </a:p>
      </dgm:t>
    </dgm:pt>
    <dgm:pt modelId="{1CEFE3DC-83EC-49FD-8EB2-952FE54A13CB}" type="parTrans" cxnId="{AA7B6979-F1CD-45E6-9D9B-01C53A585270}">
      <dgm:prSet/>
      <dgm:spPr/>
      <dgm:t>
        <a:bodyPr/>
        <a:lstStyle/>
        <a:p>
          <a:endParaRPr lang="el-GR"/>
        </a:p>
      </dgm:t>
    </dgm:pt>
    <dgm:pt modelId="{48FB43CB-0C5D-4C5B-BEA3-323BA78675E3}" type="sibTrans" cxnId="{AA7B6979-F1CD-45E6-9D9B-01C53A585270}">
      <dgm:prSet/>
      <dgm:spPr/>
      <dgm:t>
        <a:bodyPr/>
        <a:lstStyle/>
        <a:p>
          <a:endParaRPr lang="el-GR"/>
        </a:p>
      </dgm:t>
    </dgm:pt>
    <dgm:pt modelId="{656E34F3-4CE3-4D0F-B48B-C5902C04942B}">
      <dgm:prSet phldrT="[Text]"/>
      <dgm:spPr/>
      <dgm:t>
        <a:bodyPr/>
        <a:lstStyle/>
        <a:p>
          <a:r>
            <a:rPr lang="en-US" dirty="0"/>
            <a:t>Natura </a:t>
          </a:r>
          <a:r>
            <a:rPr lang="en-US" dirty="0" err="1"/>
            <a:t>della</a:t>
          </a:r>
          <a:r>
            <a:rPr lang="en-US" dirty="0"/>
            <a:t> donna</a:t>
          </a:r>
          <a:endParaRPr lang="el-GR" dirty="0"/>
        </a:p>
      </dgm:t>
    </dgm:pt>
    <dgm:pt modelId="{57231788-4909-4D48-93B1-EB0641C0119B}" type="parTrans" cxnId="{AD532A1E-CBC5-48BE-B842-70D412D67691}">
      <dgm:prSet/>
      <dgm:spPr/>
      <dgm:t>
        <a:bodyPr/>
        <a:lstStyle/>
        <a:p>
          <a:endParaRPr lang="el-GR"/>
        </a:p>
      </dgm:t>
    </dgm:pt>
    <dgm:pt modelId="{D84E8025-D0F4-4EDC-8E13-C6130FFB5B9B}" type="sibTrans" cxnId="{AD532A1E-CBC5-48BE-B842-70D412D67691}">
      <dgm:prSet/>
      <dgm:spPr/>
      <dgm:t>
        <a:bodyPr/>
        <a:lstStyle/>
        <a:p>
          <a:endParaRPr lang="el-GR"/>
        </a:p>
      </dgm:t>
    </dgm:pt>
    <dgm:pt modelId="{1BD6330C-733D-4271-8FFD-EF2D04DF605B}">
      <dgm:prSet phldrT="[Text]"/>
      <dgm:spPr/>
      <dgm:t>
        <a:bodyPr/>
        <a:lstStyle/>
        <a:p>
          <a:r>
            <a:rPr lang="en-US" dirty="0"/>
            <a:t>Natura </a:t>
          </a:r>
          <a:r>
            <a:rPr lang="en-US" dirty="0" err="1"/>
            <a:t>dell’uomo</a:t>
          </a:r>
          <a:endParaRPr lang="el-GR" dirty="0"/>
        </a:p>
      </dgm:t>
    </dgm:pt>
    <dgm:pt modelId="{F147B0FE-DC71-44F3-B916-9099BE51101A}" type="parTrans" cxnId="{1960C5E8-1968-4908-BD3E-4086A2B95DC0}">
      <dgm:prSet/>
      <dgm:spPr/>
      <dgm:t>
        <a:bodyPr/>
        <a:lstStyle/>
        <a:p>
          <a:endParaRPr lang="el-GR"/>
        </a:p>
      </dgm:t>
    </dgm:pt>
    <dgm:pt modelId="{23F165BB-B615-4947-B504-E49441468CE7}" type="sibTrans" cxnId="{1960C5E8-1968-4908-BD3E-4086A2B95DC0}">
      <dgm:prSet/>
      <dgm:spPr/>
      <dgm:t>
        <a:bodyPr/>
        <a:lstStyle/>
        <a:p>
          <a:endParaRPr lang="el-GR"/>
        </a:p>
      </dgm:t>
    </dgm:pt>
    <dgm:pt modelId="{E8912B25-BEEE-4BCC-9853-B86A6DFEFDFA}">
      <dgm:prSet/>
      <dgm:spPr/>
      <dgm:t>
        <a:bodyPr/>
        <a:lstStyle/>
        <a:p>
          <a:r>
            <a:rPr lang="en-US" dirty="0"/>
            <a:t>La </a:t>
          </a:r>
          <a:r>
            <a:rPr lang="en-US" dirty="0" err="1"/>
            <a:t>distinzione</a:t>
          </a:r>
          <a:r>
            <a:rPr lang="en-US" dirty="0"/>
            <a:t> </a:t>
          </a:r>
          <a:r>
            <a:rPr lang="en-US" dirty="0" err="1"/>
            <a:t>tra</a:t>
          </a:r>
          <a:r>
            <a:rPr lang="en-US" dirty="0"/>
            <a:t> I due (</a:t>
          </a:r>
          <a:r>
            <a:rPr lang="en-US" dirty="0" err="1"/>
            <a:t>binarismo</a:t>
          </a:r>
          <a:r>
            <a:rPr lang="en-US" dirty="0"/>
            <a:t>)</a:t>
          </a:r>
          <a:endParaRPr lang="el-GR" dirty="0"/>
        </a:p>
      </dgm:t>
    </dgm:pt>
    <dgm:pt modelId="{42B654DA-A98F-4FF0-8714-F31623CA40DA}" type="parTrans" cxnId="{B95103D5-D8B0-43AE-89C9-F8047263917E}">
      <dgm:prSet/>
      <dgm:spPr/>
      <dgm:t>
        <a:bodyPr/>
        <a:lstStyle/>
        <a:p>
          <a:endParaRPr lang="el-GR"/>
        </a:p>
      </dgm:t>
    </dgm:pt>
    <dgm:pt modelId="{1D286090-4B4D-4C78-875B-6F816F8BA32F}" type="sibTrans" cxnId="{B95103D5-D8B0-43AE-89C9-F8047263917E}">
      <dgm:prSet/>
      <dgm:spPr/>
      <dgm:t>
        <a:bodyPr/>
        <a:lstStyle/>
        <a:p>
          <a:endParaRPr lang="el-GR"/>
        </a:p>
      </dgm:t>
    </dgm:pt>
    <dgm:pt modelId="{3DB36FD3-B491-4BB3-B718-26D38F701443}" type="pres">
      <dgm:prSet presAssocID="{7D47CD78-1A2A-459F-AEE2-7EA1BECDE5D6}" presName="diagram" presStyleCnt="0">
        <dgm:presLayoutVars>
          <dgm:chPref val="1"/>
          <dgm:dir/>
          <dgm:animOne val="branch"/>
          <dgm:animLvl val="lvl"/>
          <dgm:resizeHandles val="exact"/>
        </dgm:presLayoutVars>
      </dgm:prSet>
      <dgm:spPr/>
      <dgm:t>
        <a:bodyPr/>
        <a:lstStyle/>
        <a:p>
          <a:endParaRPr lang="it-IT"/>
        </a:p>
      </dgm:t>
    </dgm:pt>
    <dgm:pt modelId="{5516C1F4-128F-4F09-9A49-00A6562ED76F}" type="pres">
      <dgm:prSet presAssocID="{712F63DC-E92D-4A8E-99EF-EE81382DE593}" presName="root1" presStyleCnt="0"/>
      <dgm:spPr/>
    </dgm:pt>
    <dgm:pt modelId="{75DFFF48-D4AB-4BBE-9B9D-2930EACDFCB2}" type="pres">
      <dgm:prSet presAssocID="{712F63DC-E92D-4A8E-99EF-EE81382DE593}" presName="LevelOneTextNode" presStyleLbl="node0" presStyleIdx="0" presStyleCnt="1">
        <dgm:presLayoutVars>
          <dgm:chPref val="3"/>
        </dgm:presLayoutVars>
      </dgm:prSet>
      <dgm:spPr/>
      <dgm:t>
        <a:bodyPr/>
        <a:lstStyle/>
        <a:p>
          <a:endParaRPr lang="it-IT"/>
        </a:p>
      </dgm:t>
    </dgm:pt>
    <dgm:pt modelId="{FE106908-E21B-4A95-A411-C49C2B01FC1C}" type="pres">
      <dgm:prSet presAssocID="{712F63DC-E92D-4A8E-99EF-EE81382DE593}" presName="level2hierChild" presStyleCnt="0"/>
      <dgm:spPr/>
    </dgm:pt>
    <dgm:pt modelId="{833E6EA7-07BC-4F68-81AE-C0C354FAC120}" type="pres">
      <dgm:prSet presAssocID="{57231788-4909-4D48-93B1-EB0641C0119B}" presName="conn2-1" presStyleLbl="parChTrans1D2" presStyleIdx="0" presStyleCnt="3"/>
      <dgm:spPr/>
      <dgm:t>
        <a:bodyPr/>
        <a:lstStyle/>
        <a:p>
          <a:endParaRPr lang="it-IT"/>
        </a:p>
      </dgm:t>
    </dgm:pt>
    <dgm:pt modelId="{16BB69CC-2D65-474B-BBB8-E3F438A31848}" type="pres">
      <dgm:prSet presAssocID="{57231788-4909-4D48-93B1-EB0641C0119B}" presName="connTx" presStyleLbl="parChTrans1D2" presStyleIdx="0" presStyleCnt="3"/>
      <dgm:spPr/>
      <dgm:t>
        <a:bodyPr/>
        <a:lstStyle/>
        <a:p>
          <a:endParaRPr lang="it-IT"/>
        </a:p>
      </dgm:t>
    </dgm:pt>
    <dgm:pt modelId="{C26A5FCA-4E01-4363-9B23-196BFE2019E7}" type="pres">
      <dgm:prSet presAssocID="{656E34F3-4CE3-4D0F-B48B-C5902C04942B}" presName="root2" presStyleCnt="0"/>
      <dgm:spPr/>
    </dgm:pt>
    <dgm:pt modelId="{AAB7CC01-6B4D-4D53-90A4-4961BB638ED1}" type="pres">
      <dgm:prSet presAssocID="{656E34F3-4CE3-4D0F-B48B-C5902C04942B}" presName="LevelTwoTextNode" presStyleLbl="node2" presStyleIdx="0" presStyleCnt="3">
        <dgm:presLayoutVars>
          <dgm:chPref val="3"/>
        </dgm:presLayoutVars>
      </dgm:prSet>
      <dgm:spPr/>
      <dgm:t>
        <a:bodyPr/>
        <a:lstStyle/>
        <a:p>
          <a:endParaRPr lang="it-IT"/>
        </a:p>
      </dgm:t>
    </dgm:pt>
    <dgm:pt modelId="{236F8E02-1F68-4302-A564-89B0CFF37A7F}" type="pres">
      <dgm:prSet presAssocID="{656E34F3-4CE3-4D0F-B48B-C5902C04942B}" presName="level3hierChild" presStyleCnt="0"/>
      <dgm:spPr/>
    </dgm:pt>
    <dgm:pt modelId="{B61AB7FF-EFF1-4ADD-9C63-37D0BC97A47F}" type="pres">
      <dgm:prSet presAssocID="{F147B0FE-DC71-44F3-B916-9099BE51101A}" presName="conn2-1" presStyleLbl="parChTrans1D2" presStyleIdx="1" presStyleCnt="3"/>
      <dgm:spPr/>
      <dgm:t>
        <a:bodyPr/>
        <a:lstStyle/>
        <a:p>
          <a:endParaRPr lang="it-IT"/>
        </a:p>
      </dgm:t>
    </dgm:pt>
    <dgm:pt modelId="{3D2DB897-F383-4D3B-B2BA-5B794454EF13}" type="pres">
      <dgm:prSet presAssocID="{F147B0FE-DC71-44F3-B916-9099BE51101A}" presName="connTx" presStyleLbl="parChTrans1D2" presStyleIdx="1" presStyleCnt="3"/>
      <dgm:spPr/>
      <dgm:t>
        <a:bodyPr/>
        <a:lstStyle/>
        <a:p>
          <a:endParaRPr lang="it-IT"/>
        </a:p>
      </dgm:t>
    </dgm:pt>
    <dgm:pt modelId="{6BFD355B-E422-45C6-AE27-8FAF06578290}" type="pres">
      <dgm:prSet presAssocID="{1BD6330C-733D-4271-8FFD-EF2D04DF605B}" presName="root2" presStyleCnt="0"/>
      <dgm:spPr/>
    </dgm:pt>
    <dgm:pt modelId="{BFA8E676-179A-4848-AEC2-990CC358F3A1}" type="pres">
      <dgm:prSet presAssocID="{1BD6330C-733D-4271-8FFD-EF2D04DF605B}" presName="LevelTwoTextNode" presStyleLbl="node2" presStyleIdx="1" presStyleCnt="3">
        <dgm:presLayoutVars>
          <dgm:chPref val="3"/>
        </dgm:presLayoutVars>
      </dgm:prSet>
      <dgm:spPr/>
      <dgm:t>
        <a:bodyPr/>
        <a:lstStyle/>
        <a:p>
          <a:endParaRPr lang="it-IT"/>
        </a:p>
      </dgm:t>
    </dgm:pt>
    <dgm:pt modelId="{2364FCD1-0A0C-43F7-B872-3171D56A4058}" type="pres">
      <dgm:prSet presAssocID="{1BD6330C-733D-4271-8FFD-EF2D04DF605B}" presName="level3hierChild" presStyleCnt="0"/>
      <dgm:spPr/>
    </dgm:pt>
    <dgm:pt modelId="{A54ED0C0-6F35-4E6C-9D49-348E491C48B0}" type="pres">
      <dgm:prSet presAssocID="{42B654DA-A98F-4FF0-8714-F31623CA40DA}" presName="conn2-1" presStyleLbl="parChTrans1D2" presStyleIdx="2" presStyleCnt="3"/>
      <dgm:spPr/>
      <dgm:t>
        <a:bodyPr/>
        <a:lstStyle/>
        <a:p>
          <a:endParaRPr lang="it-IT"/>
        </a:p>
      </dgm:t>
    </dgm:pt>
    <dgm:pt modelId="{E874844C-A6FC-4967-8907-40B0D955D5E8}" type="pres">
      <dgm:prSet presAssocID="{42B654DA-A98F-4FF0-8714-F31623CA40DA}" presName="connTx" presStyleLbl="parChTrans1D2" presStyleIdx="2" presStyleCnt="3"/>
      <dgm:spPr/>
      <dgm:t>
        <a:bodyPr/>
        <a:lstStyle/>
        <a:p>
          <a:endParaRPr lang="it-IT"/>
        </a:p>
      </dgm:t>
    </dgm:pt>
    <dgm:pt modelId="{24EEAC5F-AD62-4E66-AA18-4608BAED2550}" type="pres">
      <dgm:prSet presAssocID="{E8912B25-BEEE-4BCC-9853-B86A6DFEFDFA}" presName="root2" presStyleCnt="0"/>
      <dgm:spPr/>
    </dgm:pt>
    <dgm:pt modelId="{0AE86205-D315-494B-821A-258911583B6D}" type="pres">
      <dgm:prSet presAssocID="{E8912B25-BEEE-4BCC-9853-B86A6DFEFDFA}" presName="LevelTwoTextNode" presStyleLbl="node2" presStyleIdx="2" presStyleCnt="3">
        <dgm:presLayoutVars>
          <dgm:chPref val="3"/>
        </dgm:presLayoutVars>
      </dgm:prSet>
      <dgm:spPr/>
      <dgm:t>
        <a:bodyPr/>
        <a:lstStyle/>
        <a:p>
          <a:endParaRPr lang="it-IT"/>
        </a:p>
      </dgm:t>
    </dgm:pt>
    <dgm:pt modelId="{E6854678-5C5E-4525-9478-7AF864887A93}" type="pres">
      <dgm:prSet presAssocID="{E8912B25-BEEE-4BCC-9853-B86A6DFEFDFA}" presName="level3hierChild" presStyleCnt="0"/>
      <dgm:spPr/>
    </dgm:pt>
  </dgm:ptLst>
  <dgm:cxnLst>
    <dgm:cxn modelId="{4BA09D66-FFEC-4A67-901E-AEF8775C7B1B}" type="presOf" srcId="{E8912B25-BEEE-4BCC-9853-B86A6DFEFDFA}" destId="{0AE86205-D315-494B-821A-258911583B6D}" srcOrd="0" destOrd="0" presId="urn:microsoft.com/office/officeart/2005/8/layout/hierarchy2"/>
    <dgm:cxn modelId="{80FD1B21-3406-4037-B88A-98BE7A2F1F00}" type="presOf" srcId="{57231788-4909-4D48-93B1-EB0641C0119B}" destId="{833E6EA7-07BC-4F68-81AE-C0C354FAC120}" srcOrd="0" destOrd="0" presId="urn:microsoft.com/office/officeart/2005/8/layout/hierarchy2"/>
    <dgm:cxn modelId="{6BA90AFF-B8E3-4A00-A51C-981CEB7E6645}" type="presOf" srcId="{712F63DC-E92D-4A8E-99EF-EE81382DE593}" destId="{75DFFF48-D4AB-4BBE-9B9D-2930EACDFCB2}" srcOrd="0" destOrd="0" presId="urn:microsoft.com/office/officeart/2005/8/layout/hierarchy2"/>
    <dgm:cxn modelId="{AD532A1E-CBC5-48BE-B842-70D412D67691}" srcId="{712F63DC-E92D-4A8E-99EF-EE81382DE593}" destId="{656E34F3-4CE3-4D0F-B48B-C5902C04942B}" srcOrd="0" destOrd="0" parTransId="{57231788-4909-4D48-93B1-EB0641C0119B}" sibTransId="{D84E8025-D0F4-4EDC-8E13-C6130FFB5B9B}"/>
    <dgm:cxn modelId="{284A9903-F5B4-47E3-AA41-508E5ABB4121}" type="presOf" srcId="{F147B0FE-DC71-44F3-B916-9099BE51101A}" destId="{B61AB7FF-EFF1-4ADD-9C63-37D0BC97A47F}" srcOrd="0" destOrd="0" presId="urn:microsoft.com/office/officeart/2005/8/layout/hierarchy2"/>
    <dgm:cxn modelId="{DFE4CF92-5434-4B02-A9D3-F5B75AF8BF61}" type="presOf" srcId="{57231788-4909-4D48-93B1-EB0641C0119B}" destId="{16BB69CC-2D65-474B-BBB8-E3F438A31848}" srcOrd="1" destOrd="0" presId="urn:microsoft.com/office/officeart/2005/8/layout/hierarchy2"/>
    <dgm:cxn modelId="{1960C5E8-1968-4908-BD3E-4086A2B95DC0}" srcId="{712F63DC-E92D-4A8E-99EF-EE81382DE593}" destId="{1BD6330C-733D-4271-8FFD-EF2D04DF605B}" srcOrd="1" destOrd="0" parTransId="{F147B0FE-DC71-44F3-B916-9099BE51101A}" sibTransId="{23F165BB-B615-4947-B504-E49441468CE7}"/>
    <dgm:cxn modelId="{70885A52-5924-4A56-B27F-E423FEE91860}" type="presOf" srcId="{42B654DA-A98F-4FF0-8714-F31623CA40DA}" destId="{A54ED0C0-6F35-4E6C-9D49-348E491C48B0}" srcOrd="0" destOrd="0" presId="urn:microsoft.com/office/officeart/2005/8/layout/hierarchy2"/>
    <dgm:cxn modelId="{7DFF1229-6CC4-4307-B596-54EB3E408D50}" type="presOf" srcId="{7D47CD78-1A2A-459F-AEE2-7EA1BECDE5D6}" destId="{3DB36FD3-B491-4BB3-B718-26D38F701443}" srcOrd="0" destOrd="0" presId="urn:microsoft.com/office/officeart/2005/8/layout/hierarchy2"/>
    <dgm:cxn modelId="{260EA937-5BF5-4AF1-AF82-552629ADC9D6}" type="presOf" srcId="{656E34F3-4CE3-4D0F-B48B-C5902C04942B}" destId="{AAB7CC01-6B4D-4D53-90A4-4961BB638ED1}" srcOrd="0" destOrd="0" presId="urn:microsoft.com/office/officeart/2005/8/layout/hierarchy2"/>
    <dgm:cxn modelId="{CE26E708-91DE-4A43-AFA1-3AD6BD42273F}" type="presOf" srcId="{1BD6330C-733D-4271-8FFD-EF2D04DF605B}" destId="{BFA8E676-179A-4848-AEC2-990CC358F3A1}" srcOrd="0" destOrd="0" presId="urn:microsoft.com/office/officeart/2005/8/layout/hierarchy2"/>
    <dgm:cxn modelId="{15720B3F-252C-4A77-9265-09A3B08F9102}" type="presOf" srcId="{F147B0FE-DC71-44F3-B916-9099BE51101A}" destId="{3D2DB897-F383-4D3B-B2BA-5B794454EF13}" srcOrd="1" destOrd="0" presId="urn:microsoft.com/office/officeart/2005/8/layout/hierarchy2"/>
    <dgm:cxn modelId="{AA7B6979-F1CD-45E6-9D9B-01C53A585270}" srcId="{7D47CD78-1A2A-459F-AEE2-7EA1BECDE5D6}" destId="{712F63DC-E92D-4A8E-99EF-EE81382DE593}" srcOrd="0" destOrd="0" parTransId="{1CEFE3DC-83EC-49FD-8EB2-952FE54A13CB}" sibTransId="{48FB43CB-0C5D-4C5B-BEA3-323BA78675E3}"/>
    <dgm:cxn modelId="{BC1E0662-0065-4153-AA0B-8669D5DE9141}" type="presOf" srcId="{42B654DA-A98F-4FF0-8714-F31623CA40DA}" destId="{E874844C-A6FC-4967-8907-40B0D955D5E8}" srcOrd="1" destOrd="0" presId="urn:microsoft.com/office/officeart/2005/8/layout/hierarchy2"/>
    <dgm:cxn modelId="{B95103D5-D8B0-43AE-89C9-F8047263917E}" srcId="{712F63DC-E92D-4A8E-99EF-EE81382DE593}" destId="{E8912B25-BEEE-4BCC-9853-B86A6DFEFDFA}" srcOrd="2" destOrd="0" parTransId="{42B654DA-A98F-4FF0-8714-F31623CA40DA}" sibTransId="{1D286090-4B4D-4C78-875B-6F816F8BA32F}"/>
    <dgm:cxn modelId="{8B72D0A7-54D5-402B-AA18-B5FFE76C8D57}" type="presParOf" srcId="{3DB36FD3-B491-4BB3-B718-26D38F701443}" destId="{5516C1F4-128F-4F09-9A49-00A6562ED76F}" srcOrd="0" destOrd="0" presId="urn:microsoft.com/office/officeart/2005/8/layout/hierarchy2"/>
    <dgm:cxn modelId="{4460518F-9F6E-4D5F-AAD3-311BDECB7E44}" type="presParOf" srcId="{5516C1F4-128F-4F09-9A49-00A6562ED76F}" destId="{75DFFF48-D4AB-4BBE-9B9D-2930EACDFCB2}" srcOrd="0" destOrd="0" presId="urn:microsoft.com/office/officeart/2005/8/layout/hierarchy2"/>
    <dgm:cxn modelId="{51460E2A-BC21-40FC-A630-DA6D02C4587E}" type="presParOf" srcId="{5516C1F4-128F-4F09-9A49-00A6562ED76F}" destId="{FE106908-E21B-4A95-A411-C49C2B01FC1C}" srcOrd="1" destOrd="0" presId="urn:microsoft.com/office/officeart/2005/8/layout/hierarchy2"/>
    <dgm:cxn modelId="{A7F184AA-AA46-42BE-B8C8-213BE318386E}" type="presParOf" srcId="{FE106908-E21B-4A95-A411-C49C2B01FC1C}" destId="{833E6EA7-07BC-4F68-81AE-C0C354FAC120}" srcOrd="0" destOrd="0" presId="urn:microsoft.com/office/officeart/2005/8/layout/hierarchy2"/>
    <dgm:cxn modelId="{FE06F0F6-A7C4-48D4-AAEB-F6A3B912F942}" type="presParOf" srcId="{833E6EA7-07BC-4F68-81AE-C0C354FAC120}" destId="{16BB69CC-2D65-474B-BBB8-E3F438A31848}" srcOrd="0" destOrd="0" presId="urn:microsoft.com/office/officeart/2005/8/layout/hierarchy2"/>
    <dgm:cxn modelId="{6DB6E1F7-16E3-4BD6-89F6-337C22AA5EB2}" type="presParOf" srcId="{FE106908-E21B-4A95-A411-C49C2B01FC1C}" destId="{C26A5FCA-4E01-4363-9B23-196BFE2019E7}" srcOrd="1" destOrd="0" presId="urn:microsoft.com/office/officeart/2005/8/layout/hierarchy2"/>
    <dgm:cxn modelId="{A245A1BA-59E4-4E85-A192-77FC39F27F6D}" type="presParOf" srcId="{C26A5FCA-4E01-4363-9B23-196BFE2019E7}" destId="{AAB7CC01-6B4D-4D53-90A4-4961BB638ED1}" srcOrd="0" destOrd="0" presId="urn:microsoft.com/office/officeart/2005/8/layout/hierarchy2"/>
    <dgm:cxn modelId="{33A8D7F2-F8AC-41B3-B0F0-B5E06063D378}" type="presParOf" srcId="{C26A5FCA-4E01-4363-9B23-196BFE2019E7}" destId="{236F8E02-1F68-4302-A564-89B0CFF37A7F}" srcOrd="1" destOrd="0" presId="urn:microsoft.com/office/officeart/2005/8/layout/hierarchy2"/>
    <dgm:cxn modelId="{1622A9B4-8412-4B70-9104-17C771A13C92}" type="presParOf" srcId="{FE106908-E21B-4A95-A411-C49C2B01FC1C}" destId="{B61AB7FF-EFF1-4ADD-9C63-37D0BC97A47F}" srcOrd="2" destOrd="0" presId="urn:microsoft.com/office/officeart/2005/8/layout/hierarchy2"/>
    <dgm:cxn modelId="{67230759-789E-4723-AFC4-6D60CB49DE2D}" type="presParOf" srcId="{B61AB7FF-EFF1-4ADD-9C63-37D0BC97A47F}" destId="{3D2DB897-F383-4D3B-B2BA-5B794454EF13}" srcOrd="0" destOrd="0" presId="urn:microsoft.com/office/officeart/2005/8/layout/hierarchy2"/>
    <dgm:cxn modelId="{32843199-FA16-49B2-8DCE-BDCB49826DEA}" type="presParOf" srcId="{FE106908-E21B-4A95-A411-C49C2B01FC1C}" destId="{6BFD355B-E422-45C6-AE27-8FAF06578290}" srcOrd="3" destOrd="0" presId="urn:microsoft.com/office/officeart/2005/8/layout/hierarchy2"/>
    <dgm:cxn modelId="{8FF563D9-AAFF-49C9-8BC5-A32CD9524472}" type="presParOf" srcId="{6BFD355B-E422-45C6-AE27-8FAF06578290}" destId="{BFA8E676-179A-4848-AEC2-990CC358F3A1}" srcOrd="0" destOrd="0" presId="urn:microsoft.com/office/officeart/2005/8/layout/hierarchy2"/>
    <dgm:cxn modelId="{F0D8739F-4E74-4ABD-A89C-98FC88D98C23}" type="presParOf" srcId="{6BFD355B-E422-45C6-AE27-8FAF06578290}" destId="{2364FCD1-0A0C-43F7-B872-3171D56A4058}" srcOrd="1" destOrd="0" presId="urn:microsoft.com/office/officeart/2005/8/layout/hierarchy2"/>
    <dgm:cxn modelId="{971721C6-919F-47C4-BC66-600837376D2C}" type="presParOf" srcId="{FE106908-E21B-4A95-A411-C49C2B01FC1C}" destId="{A54ED0C0-6F35-4E6C-9D49-348E491C48B0}" srcOrd="4" destOrd="0" presId="urn:microsoft.com/office/officeart/2005/8/layout/hierarchy2"/>
    <dgm:cxn modelId="{8ACEFAA4-62DC-4EAE-B23F-4FA752E17B81}" type="presParOf" srcId="{A54ED0C0-6F35-4E6C-9D49-348E491C48B0}" destId="{E874844C-A6FC-4967-8907-40B0D955D5E8}" srcOrd="0" destOrd="0" presId="urn:microsoft.com/office/officeart/2005/8/layout/hierarchy2"/>
    <dgm:cxn modelId="{C180AA38-051B-400F-B613-EA74BFADC8CC}" type="presParOf" srcId="{FE106908-E21B-4A95-A411-C49C2B01FC1C}" destId="{24EEAC5F-AD62-4E66-AA18-4608BAED2550}" srcOrd="5" destOrd="0" presId="urn:microsoft.com/office/officeart/2005/8/layout/hierarchy2"/>
    <dgm:cxn modelId="{A7F27D05-CE00-4C4B-AC8C-17D1754B4DC5}" type="presParOf" srcId="{24EEAC5F-AD62-4E66-AA18-4608BAED2550}" destId="{0AE86205-D315-494B-821A-258911583B6D}" srcOrd="0" destOrd="0" presId="urn:microsoft.com/office/officeart/2005/8/layout/hierarchy2"/>
    <dgm:cxn modelId="{36BAC014-0C52-4868-A321-393D449D067C}" type="presParOf" srcId="{24EEAC5F-AD62-4E66-AA18-4608BAED2550}" destId="{E6854678-5C5E-4525-9478-7AF864887A93}"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5CD615-E292-47F3-ABB4-D1C3E58A56F0}"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l-GR"/>
        </a:p>
      </dgm:t>
    </dgm:pt>
    <dgm:pt modelId="{EE1B232C-7DDE-49EC-9986-5CDE4D778400}">
      <dgm:prSet phldrT="[Text]"/>
      <dgm:spPr/>
      <dgm:t>
        <a:bodyPr/>
        <a:lstStyle/>
        <a:p>
          <a:r>
            <a:rPr lang="en-US" dirty="0" err="1"/>
            <a:t>Fasi</a:t>
          </a:r>
          <a:r>
            <a:rPr lang="en-US" dirty="0"/>
            <a:t> </a:t>
          </a:r>
          <a:r>
            <a:rPr lang="en-US" dirty="0" err="1"/>
            <a:t>della</a:t>
          </a:r>
          <a:r>
            <a:rPr lang="en-US" dirty="0"/>
            <a:t> vita</a:t>
          </a:r>
          <a:endParaRPr lang="el-GR" dirty="0"/>
        </a:p>
      </dgm:t>
    </dgm:pt>
    <dgm:pt modelId="{FA30A50C-1118-4528-AEC9-66663E7A4F43}" type="parTrans" cxnId="{A5D68006-1672-4D51-BF42-59E591BF23A7}">
      <dgm:prSet/>
      <dgm:spPr/>
      <dgm:t>
        <a:bodyPr/>
        <a:lstStyle/>
        <a:p>
          <a:endParaRPr lang="el-GR"/>
        </a:p>
      </dgm:t>
    </dgm:pt>
    <dgm:pt modelId="{708CFFAD-9BC7-40DD-BE45-495D342E95A7}" type="sibTrans" cxnId="{A5D68006-1672-4D51-BF42-59E591BF23A7}">
      <dgm:prSet/>
      <dgm:spPr/>
      <dgm:t>
        <a:bodyPr/>
        <a:lstStyle/>
        <a:p>
          <a:endParaRPr lang="el-GR"/>
        </a:p>
      </dgm:t>
    </dgm:pt>
    <dgm:pt modelId="{DB546817-F846-47D6-AF78-341BA76DED09}">
      <dgm:prSet phldrT="[Text]"/>
      <dgm:spPr/>
      <dgm:t>
        <a:bodyPr/>
        <a:lstStyle/>
        <a:p>
          <a:r>
            <a:rPr lang="en-US" dirty="0"/>
            <a:t>Vita </a:t>
          </a:r>
          <a:r>
            <a:rPr lang="en-US" dirty="0" err="1"/>
            <a:t>quotidiana</a:t>
          </a:r>
          <a:r>
            <a:rPr lang="en-US" dirty="0"/>
            <a:t> del </a:t>
          </a:r>
          <a:r>
            <a:rPr lang="en-US" dirty="0" err="1"/>
            <a:t>corpo</a:t>
          </a:r>
          <a:endParaRPr lang="el-GR" dirty="0"/>
        </a:p>
      </dgm:t>
    </dgm:pt>
    <dgm:pt modelId="{EF7800E1-15A6-4EC4-AEF0-2FC9A8ABB3F4}" type="parTrans" cxnId="{881CBCC9-4388-4D44-9EA9-D1EA75995335}">
      <dgm:prSet/>
      <dgm:spPr/>
      <dgm:t>
        <a:bodyPr/>
        <a:lstStyle/>
        <a:p>
          <a:endParaRPr lang="el-GR"/>
        </a:p>
      </dgm:t>
    </dgm:pt>
    <dgm:pt modelId="{0BC6766A-4D00-4C0D-9AFD-F29F13418853}" type="sibTrans" cxnId="{881CBCC9-4388-4D44-9EA9-D1EA75995335}">
      <dgm:prSet/>
      <dgm:spPr/>
      <dgm:t>
        <a:bodyPr/>
        <a:lstStyle/>
        <a:p>
          <a:endParaRPr lang="el-GR"/>
        </a:p>
      </dgm:t>
    </dgm:pt>
    <dgm:pt modelId="{56DEF590-5BCB-41ED-AEA5-69DCCF81D29D}">
      <dgm:prSet phldrT="[Text]"/>
      <dgm:spPr/>
      <dgm:t>
        <a:bodyPr/>
        <a:lstStyle/>
        <a:p>
          <a:r>
            <a:rPr lang="it-IT" dirty="0"/>
            <a:t>Moda</a:t>
          </a:r>
          <a:endParaRPr lang="el-GR" dirty="0"/>
        </a:p>
      </dgm:t>
    </dgm:pt>
    <dgm:pt modelId="{EAC65212-8BCF-475B-8842-34D9D69172EF}" type="parTrans" cxnId="{D010CAB8-9761-41E5-B21C-BDCE6E352BA9}">
      <dgm:prSet/>
      <dgm:spPr/>
      <dgm:t>
        <a:bodyPr/>
        <a:lstStyle/>
        <a:p>
          <a:endParaRPr lang="el-GR"/>
        </a:p>
      </dgm:t>
    </dgm:pt>
    <dgm:pt modelId="{ECEE4266-6C69-4D26-B0C1-EF8802E7D29C}" type="sibTrans" cxnId="{D010CAB8-9761-41E5-B21C-BDCE6E352BA9}">
      <dgm:prSet/>
      <dgm:spPr/>
      <dgm:t>
        <a:bodyPr/>
        <a:lstStyle/>
        <a:p>
          <a:endParaRPr lang="el-GR"/>
        </a:p>
      </dgm:t>
    </dgm:pt>
    <dgm:pt modelId="{E412D700-2588-4AC2-A7BC-C8C5B882F04F}">
      <dgm:prSet phldrT="[Text]"/>
      <dgm:spPr/>
      <dgm:t>
        <a:bodyPr/>
        <a:lstStyle/>
        <a:p>
          <a:r>
            <a:rPr lang="en-US" dirty="0" err="1"/>
            <a:t>Comunicazione</a:t>
          </a:r>
          <a:r>
            <a:rPr lang="en-US" dirty="0"/>
            <a:t> non </a:t>
          </a:r>
          <a:r>
            <a:rPr lang="en-US" dirty="0" err="1"/>
            <a:t>verbale</a:t>
          </a:r>
          <a:endParaRPr lang="el-GR" dirty="0"/>
        </a:p>
      </dgm:t>
    </dgm:pt>
    <dgm:pt modelId="{B89E4F1F-5529-4CEC-B391-7A3D2B52864B}" type="parTrans" cxnId="{A181473F-A83E-4AE3-BFBF-B823CC21DB7F}">
      <dgm:prSet/>
      <dgm:spPr/>
      <dgm:t>
        <a:bodyPr/>
        <a:lstStyle/>
        <a:p>
          <a:endParaRPr lang="el-GR"/>
        </a:p>
      </dgm:t>
    </dgm:pt>
    <dgm:pt modelId="{5C9863B0-0D56-4704-9D0D-95CD3E49CCEB}" type="sibTrans" cxnId="{A181473F-A83E-4AE3-BFBF-B823CC21DB7F}">
      <dgm:prSet/>
      <dgm:spPr/>
      <dgm:t>
        <a:bodyPr/>
        <a:lstStyle/>
        <a:p>
          <a:endParaRPr lang="el-GR"/>
        </a:p>
      </dgm:t>
    </dgm:pt>
    <dgm:pt modelId="{1A4ED7F2-6840-4BB8-9FED-102ED612674D}">
      <dgm:prSet phldrT="[Text]"/>
      <dgm:spPr/>
      <dgm:t>
        <a:bodyPr/>
        <a:lstStyle/>
        <a:p>
          <a:r>
            <a:rPr lang="en-US" dirty="0" err="1"/>
            <a:t>Funzioni</a:t>
          </a:r>
          <a:r>
            <a:rPr lang="en-US" dirty="0"/>
            <a:t> del </a:t>
          </a:r>
          <a:r>
            <a:rPr lang="en-US" dirty="0" err="1"/>
            <a:t>corpo</a:t>
          </a:r>
          <a:r>
            <a:rPr lang="en-US" dirty="0"/>
            <a:t> </a:t>
          </a:r>
          <a:endParaRPr lang="el-GR" dirty="0"/>
        </a:p>
      </dgm:t>
    </dgm:pt>
    <dgm:pt modelId="{BD161B73-80D2-4858-AEEF-952EABAB87FD}" type="parTrans" cxnId="{EF3F639E-0037-4C37-BDEF-672257FFB79E}">
      <dgm:prSet/>
      <dgm:spPr/>
      <dgm:t>
        <a:bodyPr/>
        <a:lstStyle/>
        <a:p>
          <a:endParaRPr lang="el-GR"/>
        </a:p>
      </dgm:t>
    </dgm:pt>
    <dgm:pt modelId="{D9683F9D-EDFA-45B8-8A0F-F6897455133F}" type="sibTrans" cxnId="{EF3F639E-0037-4C37-BDEF-672257FFB79E}">
      <dgm:prSet/>
      <dgm:spPr/>
      <dgm:t>
        <a:bodyPr/>
        <a:lstStyle/>
        <a:p>
          <a:endParaRPr lang="el-GR"/>
        </a:p>
      </dgm:t>
    </dgm:pt>
    <dgm:pt modelId="{80A452FE-755F-46F4-A8D9-2F17BF3439E7}">
      <dgm:prSet/>
      <dgm:spPr/>
      <dgm:t>
        <a:bodyPr/>
        <a:lstStyle/>
        <a:p>
          <a:r>
            <a:rPr lang="en-US" dirty="0" err="1"/>
            <a:t>Dolore</a:t>
          </a:r>
          <a:endParaRPr lang="el-GR" dirty="0"/>
        </a:p>
      </dgm:t>
    </dgm:pt>
    <dgm:pt modelId="{3053F319-39C4-490D-81BD-A36506A5B4EF}" type="parTrans" cxnId="{41B2D567-7508-47E4-8A36-41AB3E55150F}">
      <dgm:prSet/>
      <dgm:spPr/>
      <dgm:t>
        <a:bodyPr/>
        <a:lstStyle/>
        <a:p>
          <a:endParaRPr lang="el-GR"/>
        </a:p>
      </dgm:t>
    </dgm:pt>
    <dgm:pt modelId="{84F7C207-756B-4222-9BA4-4A4638155FA4}" type="sibTrans" cxnId="{41B2D567-7508-47E4-8A36-41AB3E55150F}">
      <dgm:prSet/>
      <dgm:spPr/>
      <dgm:t>
        <a:bodyPr/>
        <a:lstStyle/>
        <a:p>
          <a:endParaRPr lang="el-GR"/>
        </a:p>
      </dgm:t>
    </dgm:pt>
    <dgm:pt modelId="{053EB7D2-107B-4A60-B12F-A9616BFC70BF}">
      <dgm:prSet/>
      <dgm:spPr/>
      <dgm:t>
        <a:bodyPr/>
        <a:lstStyle/>
        <a:p>
          <a:r>
            <a:rPr lang="en-US" dirty="0"/>
            <a:t>Salute</a:t>
          </a:r>
          <a:endParaRPr lang="el-GR" dirty="0"/>
        </a:p>
      </dgm:t>
    </dgm:pt>
    <dgm:pt modelId="{117C4A23-C859-4D1C-B2E9-272A65756460}" type="parTrans" cxnId="{5D126575-CEE2-4E0D-BE1C-9B5BFFD2ECD6}">
      <dgm:prSet/>
      <dgm:spPr/>
      <dgm:t>
        <a:bodyPr/>
        <a:lstStyle/>
        <a:p>
          <a:endParaRPr lang="el-GR"/>
        </a:p>
      </dgm:t>
    </dgm:pt>
    <dgm:pt modelId="{2092DAD6-93B8-48EC-A5FF-C67156C619A3}" type="sibTrans" cxnId="{5D126575-CEE2-4E0D-BE1C-9B5BFFD2ECD6}">
      <dgm:prSet/>
      <dgm:spPr/>
      <dgm:t>
        <a:bodyPr/>
        <a:lstStyle/>
        <a:p>
          <a:endParaRPr lang="el-GR"/>
        </a:p>
      </dgm:t>
    </dgm:pt>
    <dgm:pt modelId="{A56A15B4-EE4A-4C21-B02E-083E74141477}">
      <dgm:prSet/>
      <dgm:spPr/>
      <dgm:t>
        <a:bodyPr/>
        <a:lstStyle/>
        <a:p>
          <a:endParaRPr lang="el-GR"/>
        </a:p>
      </dgm:t>
    </dgm:pt>
    <dgm:pt modelId="{4F6F4D94-D787-45F4-8ACC-FDD25128AC4F}" type="parTrans" cxnId="{D97E7A50-9858-495C-89A2-6291F897B491}">
      <dgm:prSet/>
      <dgm:spPr/>
      <dgm:t>
        <a:bodyPr/>
        <a:lstStyle/>
        <a:p>
          <a:endParaRPr lang="el-GR"/>
        </a:p>
      </dgm:t>
    </dgm:pt>
    <dgm:pt modelId="{B57D7A43-CD22-417C-B35C-47ED2A14DC71}" type="sibTrans" cxnId="{D97E7A50-9858-495C-89A2-6291F897B491}">
      <dgm:prSet/>
      <dgm:spPr/>
      <dgm:t>
        <a:bodyPr/>
        <a:lstStyle/>
        <a:p>
          <a:endParaRPr lang="el-GR"/>
        </a:p>
      </dgm:t>
    </dgm:pt>
    <dgm:pt modelId="{EC097FF6-5D08-47B5-9B82-BE6E2AEA7A21}">
      <dgm:prSet/>
      <dgm:spPr/>
      <dgm:t>
        <a:bodyPr/>
        <a:lstStyle/>
        <a:p>
          <a:endParaRPr lang="el-GR"/>
        </a:p>
      </dgm:t>
    </dgm:pt>
    <dgm:pt modelId="{D173C41F-C0EA-49AD-8080-358896C1E30D}" type="parTrans" cxnId="{EF968FE4-3364-4BA5-A8BE-E1AC8FF26980}">
      <dgm:prSet/>
      <dgm:spPr/>
      <dgm:t>
        <a:bodyPr/>
        <a:lstStyle/>
        <a:p>
          <a:endParaRPr lang="el-GR"/>
        </a:p>
      </dgm:t>
    </dgm:pt>
    <dgm:pt modelId="{92DEBACD-0DB2-4BCA-8B03-2BDC64DB0093}" type="sibTrans" cxnId="{EF968FE4-3364-4BA5-A8BE-E1AC8FF26980}">
      <dgm:prSet/>
      <dgm:spPr/>
      <dgm:t>
        <a:bodyPr/>
        <a:lstStyle/>
        <a:p>
          <a:endParaRPr lang="el-GR"/>
        </a:p>
      </dgm:t>
    </dgm:pt>
    <dgm:pt modelId="{EAF13B9B-C20B-48E5-B1A3-FC6F9EEB3A4F}" type="pres">
      <dgm:prSet presAssocID="{F45CD615-E292-47F3-ABB4-D1C3E58A56F0}" presName="Name0" presStyleCnt="0">
        <dgm:presLayoutVars>
          <dgm:chMax val="7"/>
          <dgm:chPref val="7"/>
          <dgm:dir/>
        </dgm:presLayoutVars>
      </dgm:prSet>
      <dgm:spPr/>
      <dgm:t>
        <a:bodyPr/>
        <a:lstStyle/>
        <a:p>
          <a:endParaRPr lang="it-IT"/>
        </a:p>
      </dgm:t>
    </dgm:pt>
    <dgm:pt modelId="{FB1880D7-1559-44B7-B17D-57FCA6C40251}" type="pres">
      <dgm:prSet presAssocID="{F45CD615-E292-47F3-ABB4-D1C3E58A56F0}" presName="Name1" presStyleCnt="0"/>
      <dgm:spPr/>
    </dgm:pt>
    <dgm:pt modelId="{0B992896-FC51-488A-B310-732E9C18AC38}" type="pres">
      <dgm:prSet presAssocID="{F45CD615-E292-47F3-ABB4-D1C3E58A56F0}" presName="cycle" presStyleCnt="0"/>
      <dgm:spPr/>
    </dgm:pt>
    <dgm:pt modelId="{731BF562-67D4-4FB5-B35A-8D8F008D771D}" type="pres">
      <dgm:prSet presAssocID="{F45CD615-E292-47F3-ABB4-D1C3E58A56F0}" presName="srcNode" presStyleLbl="node1" presStyleIdx="0" presStyleCnt="7"/>
      <dgm:spPr/>
    </dgm:pt>
    <dgm:pt modelId="{71D99CE4-C442-4D77-B06E-336F056B9B50}" type="pres">
      <dgm:prSet presAssocID="{F45CD615-E292-47F3-ABB4-D1C3E58A56F0}" presName="conn" presStyleLbl="parChTrans1D2" presStyleIdx="0" presStyleCnt="1"/>
      <dgm:spPr/>
      <dgm:t>
        <a:bodyPr/>
        <a:lstStyle/>
        <a:p>
          <a:endParaRPr lang="it-IT"/>
        </a:p>
      </dgm:t>
    </dgm:pt>
    <dgm:pt modelId="{35D2C80C-6B92-4DEA-8198-BB1E8E4392AE}" type="pres">
      <dgm:prSet presAssocID="{F45CD615-E292-47F3-ABB4-D1C3E58A56F0}" presName="extraNode" presStyleLbl="node1" presStyleIdx="0" presStyleCnt="7"/>
      <dgm:spPr/>
    </dgm:pt>
    <dgm:pt modelId="{D0FBF369-822B-45F6-AA16-7226A4380479}" type="pres">
      <dgm:prSet presAssocID="{F45CD615-E292-47F3-ABB4-D1C3E58A56F0}" presName="dstNode" presStyleLbl="node1" presStyleIdx="0" presStyleCnt="7"/>
      <dgm:spPr/>
    </dgm:pt>
    <dgm:pt modelId="{CEF59EFD-1098-44E1-82DB-7EF370A60C3B}" type="pres">
      <dgm:prSet presAssocID="{EE1B232C-7DDE-49EC-9986-5CDE4D778400}" presName="text_1" presStyleLbl="node1" presStyleIdx="0" presStyleCnt="7">
        <dgm:presLayoutVars>
          <dgm:bulletEnabled val="1"/>
        </dgm:presLayoutVars>
      </dgm:prSet>
      <dgm:spPr/>
      <dgm:t>
        <a:bodyPr/>
        <a:lstStyle/>
        <a:p>
          <a:endParaRPr lang="it-IT"/>
        </a:p>
      </dgm:t>
    </dgm:pt>
    <dgm:pt modelId="{B0EB9A3B-BDD9-460E-83E0-7B5087E737A3}" type="pres">
      <dgm:prSet presAssocID="{EE1B232C-7DDE-49EC-9986-5CDE4D778400}" presName="accent_1" presStyleCnt="0"/>
      <dgm:spPr/>
    </dgm:pt>
    <dgm:pt modelId="{56CA7111-E1CA-433C-BBB2-C7239231FFCB}" type="pres">
      <dgm:prSet presAssocID="{EE1B232C-7DDE-49EC-9986-5CDE4D778400}" presName="accentRepeatNode" presStyleLbl="solidFgAcc1" presStyleIdx="0" presStyleCnt="7"/>
      <dgm:spPr/>
    </dgm:pt>
    <dgm:pt modelId="{0E1A6D46-D689-4F68-A600-18914B029F19}" type="pres">
      <dgm:prSet presAssocID="{DB546817-F846-47D6-AF78-341BA76DED09}" presName="text_2" presStyleLbl="node1" presStyleIdx="1" presStyleCnt="7">
        <dgm:presLayoutVars>
          <dgm:bulletEnabled val="1"/>
        </dgm:presLayoutVars>
      </dgm:prSet>
      <dgm:spPr/>
      <dgm:t>
        <a:bodyPr/>
        <a:lstStyle/>
        <a:p>
          <a:endParaRPr lang="it-IT"/>
        </a:p>
      </dgm:t>
    </dgm:pt>
    <dgm:pt modelId="{6449D760-7BAD-4966-8A5C-31BCFE624368}" type="pres">
      <dgm:prSet presAssocID="{DB546817-F846-47D6-AF78-341BA76DED09}" presName="accent_2" presStyleCnt="0"/>
      <dgm:spPr/>
    </dgm:pt>
    <dgm:pt modelId="{F20ED410-6975-4085-8916-22A63CC64D66}" type="pres">
      <dgm:prSet presAssocID="{DB546817-F846-47D6-AF78-341BA76DED09}" presName="accentRepeatNode" presStyleLbl="solidFgAcc1" presStyleIdx="1" presStyleCnt="7"/>
      <dgm:spPr/>
    </dgm:pt>
    <dgm:pt modelId="{F96A0297-F77B-4FF0-B59F-A6AF4537A030}" type="pres">
      <dgm:prSet presAssocID="{56DEF590-5BCB-41ED-AEA5-69DCCF81D29D}" presName="text_3" presStyleLbl="node1" presStyleIdx="2" presStyleCnt="7">
        <dgm:presLayoutVars>
          <dgm:bulletEnabled val="1"/>
        </dgm:presLayoutVars>
      </dgm:prSet>
      <dgm:spPr/>
      <dgm:t>
        <a:bodyPr/>
        <a:lstStyle/>
        <a:p>
          <a:endParaRPr lang="it-IT"/>
        </a:p>
      </dgm:t>
    </dgm:pt>
    <dgm:pt modelId="{92280D3F-0394-456C-BD86-839732C235F5}" type="pres">
      <dgm:prSet presAssocID="{56DEF590-5BCB-41ED-AEA5-69DCCF81D29D}" presName="accent_3" presStyleCnt="0"/>
      <dgm:spPr/>
    </dgm:pt>
    <dgm:pt modelId="{D4E4A7BD-6756-425A-B748-F62F93021525}" type="pres">
      <dgm:prSet presAssocID="{56DEF590-5BCB-41ED-AEA5-69DCCF81D29D}" presName="accentRepeatNode" presStyleLbl="solidFgAcc1" presStyleIdx="2" presStyleCnt="7"/>
      <dgm:spPr/>
    </dgm:pt>
    <dgm:pt modelId="{4F25C7E7-2575-42BB-804F-5B6854FC397B}" type="pres">
      <dgm:prSet presAssocID="{E412D700-2588-4AC2-A7BC-C8C5B882F04F}" presName="text_4" presStyleLbl="node1" presStyleIdx="3" presStyleCnt="7">
        <dgm:presLayoutVars>
          <dgm:bulletEnabled val="1"/>
        </dgm:presLayoutVars>
      </dgm:prSet>
      <dgm:spPr/>
      <dgm:t>
        <a:bodyPr/>
        <a:lstStyle/>
        <a:p>
          <a:endParaRPr lang="it-IT"/>
        </a:p>
      </dgm:t>
    </dgm:pt>
    <dgm:pt modelId="{495479CC-5366-4744-A123-781F2A562480}" type="pres">
      <dgm:prSet presAssocID="{E412D700-2588-4AC2-A7BC-C8C5B882F04F}" presName="accent_4" presStyleCnt="0"/>
      <dgm:spPr/>
    </dgm:pt>
    <dgm:pt modelId="{C473A4A6-325D-46D0-B055-EF8FC11E6B0C}" type="pres">
      <dgm:prSet presAssocID="{E412D700-2588-4AC2-A7BC-C8C5B882F04F}" presName="accentRepeatNode" presStyleLbl="solidFgAcc1" presStyleIdx="3" presStyleCnt="7"/>
      <dgm:spPr/>
    </dgm:pt>
    <dgm:pt modelId="{39F6F2D2-694E-43F2-8B47-44391D0307FF}" type="pres">
      <dgm:prSet presAssocID="{1A4ED7F2-6840-4BB8-9FED-102ED612674D}" presName="text_5" presStyleLbl="node1" presStyleIdx="4" presStyleCnt="7">
        <dgm:presLayoutVars>
          <dgm:bulletEnabled val="1"/>
        </dgm:presLayoutVars>
      </dgm:prSet>
      <dgm:spPr/>
      <dgm:t>
        <a:bodyPr/>
        <a:lstStyle/>
        <a:p>
          <a:endParaRPr lang="it-IT"/>
        </a:p>
      </dgm:t>
    </dgm:pt>
    <dgm:pt modelId="{F9FA7920-2675-486C-A5B5-30E739EBF984}" type="pres">
      <dgm:prSet presAssocID="{1A4ED7F2-6840-4BB8-9FED-102ED612674D}" presName="accent_5" presStyleCnt="0"/>
      <dgm:spPr/>
    </dgm:pt>
    <dgm:pt modelId="{6DE5CB8A-7910-483A-B7AB-4B4440B54567}" type="pres">
      <dgm:prSet presAssocID="{1A4ED7F2-6840-4BB8-9FED-102ED612674D}" presName="accentRepeatNode" presStyleLbl="solidFgAcc1" presStyleIdx="4" presStyleCnt="7"/>
      <dgm:spPr/>
    </dgm:pt>
    <dgm:pt modelId="{7776BD94-0193-47A8-BF0A-D8EC612F4F97}" type="pres">
      <dgm:prSet presAssocID="{80A452FE-755F-46F4-A8D9-2F17BF3439E7}" presName="text_6" presStyleLbl="node1" presStyleIdx="5" presStyleCnt="7">
        <dgm:presLayoutVars>
          <dgm:bulletEnabled val="1"/>
        </dgm:presLayoutVars>
      </dgm:prSet>
      <dgm:spPr/>
      <dgm:t>
        <a:bodyPr/>
        <a:lstStyle/>
        <a:p>
          <a:endParaRPr lang="it-IT"/>
        </a:p>
      </dgm:t>
    </dgm:pt>
    <dgm:pt modelId="{E1728526-E50D-473D-9F14-0D23D6FFCF83}" type="pres">
      <dgm:prSet presAssocID="{80A452FE-755F-46F4-A8D9-2F17BF3439E7}" presName="accent_6" presStyleCnt="0"/>
      <dgm:spPr/>
    </dgm:pt>
    <dgm:pt modelId="{2A0DAD70-F90A-459A-8CF4-4CBE2A0D8D35}" type="pres">
      <dgm:prSet presAssocID="{80A452FE-755F-46F4-A8D9-2F17BF3439E7}" presName="accentRepeatNode" presStyleLbl="solidFgAcc1" presStyleIdx="5" presStyleCnt="7"/>
      <dgm:spPr/>
    </dgm:pt>
    <dgm:pt modelId="{C7A4E222-4ED6-4E60-9496-D82A99E4BA4E}" type="pres">
      <dgm:prSet presAssocID="{053EB7D2-107B-4A60-B12F-A9616BFC70BF}" presName="text_7" presStyleLbl="node1" presStyleIdx="6" presStyleCnt="7">
        <dgm:presLayoutVars>
          <dgm:bulletEnabled val="1"/>
        </dgm:presLayoutVars>
      </dgm:prSet>
      <dgm:spPr/>
      <dgm:t>
        <a:bodyPr/>
        <a:lstStyle/>
        <a:p>
          <a:endParaRPr lang="it-IT"/>
        </a:p>
      </dgm:t>
    </dgm:pt>
    <dgm:pt modelId="{026D5A1F-E37A-4841-953B-51E2E8397B57}" type="pres">
      <dgm:prSet presAssocID="{053EB7D2-107B-4A60-B12F-A9616BFC70BF}" presName="accent_7" presStyleCnt="0"/>
      <dgm:spPr/>
    </dgm:pt>
    <dgm:pt modelId="{49E17CBA-F0EB-419A-A1BE-0C4978FD21AB}" type="pres">
      <dgm:prSet presAssocID="{053EB7D2-107B-4A60-B12F-A9616BFC70BF}" presName="accentRepeatNode" presStyleLbl="solidFgAcc1" presStyleIdx="6" presStyleCnt="7"/>
      <dgm:spPr/>
    </dgm:pt>
  </dgm:ptLst>
  <dgm:cxnLst>
    <dgm:cxn modelId="{16277145-DD97-4907-8339-8325CF5D5630}" type="presOf" srcId="{E412D700-2588-4AC2-A7BC-C8C5B882F04F}" destId="{4F25C7E7-2575-42BB-804F-5B6854FC397B}" srcOrd="0" destOrd="0" presId="urn:microsoft.com/office/officeart/2008/layout/VerticalCurvedList"/>
    <dgm:cxn modelId="{0559366C-3150-413A-9E0D-3812EEF44AF6}" type="presOf" srcId="{F45CD615-E292-47F3-ABB4-D1C3E58A56F0}" destId="{EAF13B9B-C20B-48E5-B1A3-FC6F9EEB3A4F}" srcOrd="0" destOrd="0" presId="urn:microsoft.com/office/officeart/2008/layout/VerticalCurvedList"/>
    <dgm:cxn modelId="{41B2D567-7508-47E4-8A36-41AB3E55150F}" srcId="{F45CD615-E292-47F3-ABB4-D1C3E58A56F0}" destId="{80A452FE-755F-46F4-A8D9-2F17BF3439E7}" srcOrd="5" destOrd="0" parTransId="{3053F319-39C4-490D-81BD-A36506A5B4EF}" sibTransId="{84F7C207-756B-4222-9BA4-4A4638155FA4}"/>
    <dgm:cxn modelId="{C61AD8AB-CAE0-482B-9F3B-FFCF027C0353}" type="presOf" srcId="{56DEF590-5BCB-41ED-AEA5-69DCCF81D29D}" destId="{F96A0297-F77B-4FF0-B59F-A6AF4537A030}" srcOrd="0" destOrd="0" presId="urn:microsoft.com/office/officeart/2008/layout/VerticalCurvedList"/>
    <dgm:cxn modelId="{EF3F639E-0037-4C37-BDEF-672257FFB79E}" srcId="{F45CD615-E292-47F3-ABB4-D1C3E58A56F0}" destId="{1A4ED7F2-6840-4BB8-9FED-102ED612674D}" srcOrd="4" destOrd="0" parTransId="{BD161B73-80D2-4858-AEEF-952EABAB87FD}" sibTransId="{D9683F9D-EDFA-45B8-8A0F-F6897455133F}"/>
    <dgm:cxn modelId="{C643FF55-D434-4925-9A91-71966D3FA201}" type="presOf" srcId="{DB546817-F846-47D6-AF78-341BA76DED09}" destId="{0E1A6D46-D689-4F68-A600-18914B029F19}" srcOrd="0" destOrd="0" presId="urn:microsoft.com/office/officeart/2008/layout/VerticalCurvedList"/>
    <dgm:cxn modelId="{9ECC4460-F0F6-4B62-95D3-5F70880704DB}" type="presOf" srcId="{708CFFAD-9BC7-40DD-BE45-495D342E95A7}" destId="{71D99CE4-C442-4D77-B06E-336F056B9B50}" srcOrd="0" destOrd="0" presId="urn:microsoft.com/office/officeart/2008/layout/VerticalCurvedList"/>
    <dgm:cxn modelId="{EF968FE4-3364-4BA5-A8BE-E1AC8FF26980}" srcId="{F45CD615-E292-47F3-ABB4-D1C3E58A56F0}" destId="{EC097FF6-5D08-47B5-9B82-BE6E2AEA7A21}" srcOrd="8" destOrd="0" parTransId="{D173C41F-C0EA-49AD-8080-358896C1E30D}" sibTransId="{92DEBACD-0DB2-4BCA-8B03-2BDC64DB0093}"/>
    <dgm:cxn modelId="{A5D68006-1672-4D51-BF42-59E591BF23A7}" srcId="{F45CD615-E292-47F3-ABB4-D1C3E58A56F0}" destId="{EE1B232C-7DDE-49EC-9986-5CDE4D778400}" srcOrd="0" destOrd="0" parTransId="{FA30A50C-1118-4528-AEC9-66663E7A4F43}" sibTransId="{708CFFAD-9BC7-40DD-BE45-495D342E95A7}"/>
    <dgm:cxn modelId="{D010CAB8-9761-41E5-B21C-BDCE6E352BA9}" srcId="{F45CD615-E292-47F3-ABB4-D1C3E58A56F0}" destId="{56DEF590-5BCB-41ED-AEA5-69DCCF81D29D}" srcOrd="2" destOrd="0" parTransId="{EAC65212-8BCF-475B-8842-34D9D69172EF}" sibTransId="{ECEE4266-6C69-4D26-B0C1-EF8802E7D29C}"/>
    <dgm:cxn modelId="{5D126575-CEE2-4E0D-BE1C-9B5BFFD2ECD6}" srcId="{F45CD615-E292-47F3-ABB4-D1C3E58A56F0}" destId="{053EB7D2-107B-4A60-B12F-A9616BFC70BF}" srcOrd="6" destOrd="0" parTransId="{117C4A23-C859-4D1C-B2E9-272A65756460}" sibTransId="{2092DAD6-93B8-48EC-A5FF-C67156C619A3}"/>
    <dgm:cxn modelId="{D97E7A50-9858-495C-89A2-6291F897B491}" srcId="{F45CD615-E292-47F3-ABB4-D1C3E58A56F0}" destId="{A56A15B4-EE4A-4C21-B02E-083E74141477}" srcOrd="7" destOrd="0" parTransId="{4F6F4D94-D787-45F4-8ACC-FDD25128AC4F}" sibTransId="{B57D7A43-CD22-417C-B35C-47ED2A14DC71}"/>
    <dgm:cxn modelId="{5528E60E-6EED-4EEF-9B5F-FA4BBBA6B27B}" type="presOf" srcId="{EE1B232C-7DDE-49EC-9986-5CDE4D778400}" destId="{CEF59EFD-1098-44E1-82DB-7EF370A60C3B}" srcOrd="0" destOrd="0" presId="urn:microsoft.com/office/officeart/2008/layout/VerticalCurvedList"/>
    <dgm:cxn modelId="{A048A9FB-834A-4D56-B294-EFA4886D36E4}" type="presOf" srcId="{1A4ED7F2-6840-4BB8-9FED-102ED612674D}" destId="{39F6F2D2-694E-43F2-8B47-44391D0307FF}" srcOrd="0" destOrd="0" presId="urn:microsoft.com/office/officeart/2008/layout/VerticalCurvedList"/>
    <dgm:cxn modelId="{30047406-2834-44AA-8056-06A391DE513D}" type="presOf" srcId="{053EB7D2-107B-4A60-B12F-A9616BFC70BF}" destId="{C7A4E222-4ED6-4E60-9496-D82A99E4BA4E}" srcOrd="0" destOrd="0" presId="urn:microsoft.com/office/officeart/2008/layout/VerticalCurvedList"/>
    <dgm:cxn modelId="{A181473F-A83E-4AE3-BFBF-B823CC21DB7F}" srcId="{F45CD615-E292-47F3-ABB4-D1C3E58A56F0}" destId="{E412D700-2588-4AC2-A7BC-C8C5B882F04F}" srcOrd="3" destOrd="0" parTransId="{B89E4F1F-5529-4CEC-B391-7A3D2B52864B}" sibTransId="{5C9863B0-0D56-4704-9D0D-95CD3E49CCEB}"/>
    <dgm:cxn modelId="{2846DA9C-B2E0-4998-BB3D-C6DE77A0F620}" type="presOf" srcId="{80A452FE-755F-46F4-A8D9-2F17BF3439E7}" destId="{7776BD94-0193-47A8-BF0A-D8EC612F4F97}" srcOrd="0" destOrd="0" presId="urn:microsoft.com/office/officeart/2008/layout/VerticalCurvedList"/>
    <dgm:cxn modelId="{881CBCC9-4388-4D44-9EA9-D1EA75995335}" srcId="{F45CD615-E292-47F3-ABB4-D1C3E58A56F0}" destId="{DB546817-F846-47D6-AF78-341BA76DED09}" srcOrd="1" destOrd="0" parTransId="{EF7800E1-15A6-4EC4-AEF0-2FC9A8ABB3F4}" sibTransId="{0BC6766A-4D00-4C0D-9AFD-F29F13418853}"/>
    <dgm:cxn modelId="{D0D014BF-2FD0-470A-AFB5-905CD69B2A27}" type="presParOf" srcId="{EAF13B9B-C20B-48E5-B1A3-FC6F9EEB3A4F}" destId="{FB1880D7-1559-44B7-B17D-57FCA6C40251}" srcOrd="0" destOrd="0" presId="urn:microsoft.com/office/officeart/2008/layout/VerticalCurvedList"/>
    <dgm:cxn modelId="{70705918-8114-49DC-A82E-5C5C58CAC731}" type="presParOf" srcId="{FB1880D7-1559-44B7-B17D-57FCA6C40251}" destId="{0B992896-FC51-488A-B310-732E9C18AC38}" srcOrd="0" destOrd="0" presId="urn:microsoft.com/office/officeart/2008/layout/VerticalCurvedList"/>
    <dgm:cxn modelId="{6B4C1B03-E490-439E-A7ED-23BE7B8134C7}" type="presParOf" srcId="{0B992896-FC51-488A-B310-732E9C18AC38}" destId="{731BF562-67D4-4FB5-B35A-8D8F008D771D}" srcOrd="0" destOrd="0" presId="urn:microsoft.com/office/officeart/2008/layout/VerticalCurvedList"/>
    <dgm:cxn modelId="{8C290CD9-289B-45FF-9EF1-42D0D6A66B77}" type="presParOf" srcId="{0B992896-FC51-488A-B310-732E9C18AC38}" destId="{71D99CE4-C442-4D77-B06E-336F056B9B50}" srcOrd="1" destOrd="0" presId="urn:microsoft.com/office/officeart/2008/layout/VerticalCurvedList"/>
    <dgm:cxn modelId="{BA31055E-1854-4233-BE13-FD71A62AB3D7}" type="presParOf" srcId="{0B992896-FC51-488A-B310-732E9C18AC38}" destId="{35D2C80C-6B92-4DEA-8198-BB1E8E4392AE}" srcOrd="2" destOrd="0" presId="urn:microsoft.com/office/officeart/2008/layout/VerticalCurvedList"/>
    <dgm:cxn modelId="{4358C136-78C4-41B0-BEC7-A5B69114B22D}" type="presParOf" srcId="{0B992896-FC51-488A-B310-732E9C18AC38}" destId="{D0FBF369-822B-45F6-AA16-7226A4380479}" srcOrd="3" destOrd="0" presId="urn:microsoft.com/office/officeart/2008/layout/VerticalCurvedList"/>
    <dgm:cxn modelId="{938E3DF4-CF95-432E-8A65-ED3324A4773B}" type="presParOf" srcId="{FB1880D7-1559-44B7-B17D-57FCA6C40251}" destId="{CEF59EFD-1098-44E1-82DB-7EF370A60C3B}" srcOrd="1" destOrd="0" presId="urn:microsoft.com/office/officeart/2008/layout/VerticalCurvedList"/>
    <dgm:cxn modelId="{EF8CE54D-842D-4263-9EE1-C137D8C9F5C4}" type="presParOf" srcId="{FB1880D7-1559-44B7-B17D-57FCA6C40251}" destId="{B0EB9A3B-BDD9-460E-83E0-7B5087E737A3}" srcOrd="2" destOrd="0" presId="urn:microsoft.com/office/officeart/2008/layout/VerticalCurvedList"/>
    <dgm:cxn modelId="{FE3173E5-490F-4CA5-9C40-F12AA27385FD}" type="presParOf" srcId="{B0EB9A3B-BDD9-460E-83E0-7B5087E737A3}" destId="{56CA7111-E1CA-433C-BBB2-C7239231FFCB}" srcOrd="0" destOrd="0" presId="urn:microsoft.com/office/officeart/2008/layout/VerticalCurvedList"/>
    <dgm:cxn modelId="{466B6E97-6C9D-47CA-8542-D4E73825437C}" type="presParOf" srcId="{FB1880D7-1559-44B7-B17D-57FCA6C40251}" destId="{0E1A6D46-D689-4F68-A600-18914B029F19}" srcOrd="3" destOrd="0" presId="urn:microsoft.com/office/officeart/2008/layout/VerticalCurvedList"/>
    <dgm:cxn modelId="{B2D15D5B-CD75-444C-A847-E806DFF11A55}" type="presParOf" srcId="{FB1880D7-1559-44B7-B17D-57FCA6C40251}" destId="{6449D760-7BAD-4966-8A5C-31BCFE624368}" srcOrd="4" destOrd="0" presId="urn:microsoft.com/office/officeart/2008/layout/VerticalCurvedList"/>
    <dgm:cxn modelId="{4E87D3FB-9F0F-4325-88F0-1B681E3698D7}" type="presParOf" srcId="{6449D760-7BAD-4966-8A5C-31BCFE624368}" destId="{F20ED410-6975-4085-8916-22A63CC64D66}" srcOrd="0" destOrd="0" presId="urn:microsoft.com/office/officeart/2008/layout/VerticalCurvedList"/>
    <dgm:cxn modelId="{F30916D8-C832-4BA8-926C-BDA64D1F6758}" type="presParOf" srcId="{FB1880D7-1559-44B7-B17D-57FCA6C40251}" destId="{F96A0297-F77B-4FF0-B59F-A6AF4537A030}" srcOrd="5" destOrd="0" presId="urn:microsoft.com/office/officeart/2008/layout/VerticalCurvedList"/>
    <dgm:cxn modelId="{A99DFCF9-2C00-49CA-9E85-EEEF36825A3A}" type="presParOf" srcId="{FB1880D7-1559-44B7-B17D-57FCA6C40251}" destId="{92280D3F-0394-456C-BD86-839732C235F5}" srcOrd="6" destOrd="0" presId="urn:microsoft.com/office/officeart/2008/layout/VerticalCurvedList"/>
    <dgm:cxn modelId="{A841CC64-5FB2-41F7-824C-E0D7BAF1CB86}" type="presParOf" srcId="{92280D3F-0394-456C-BD86-839732C235F5}" destId="{D4E4A7BD-6756-425A-B748-F62F93021525}" srcOrd="0" destOrd="0" presId="urn:microsoft.com/office/officeart/2008/layout/VerticalCurvedList"/>
    <dgm:cxn modelId="{79BD9B2F-5198-4DE4-9DB9-76B5996F33F9}" type="presParOf" srcId="{FB1880D7-1559-44B7-B17D-57FCA6C40251}" destId="{4F25C7E7-2575-42BB-804F-5B6854FC397B}" srcOrd="7" destOrd="0" presId="urn:microsoft.com/office/officeart/2008/layout/VerticalCurvedList"/>
    <dgm:cxn modelId="{27A1502B-FF42-457C-8DC5-A80BA327EA3C}" type="presParOf" srcId="{FB1880D7-1559-44B7-B17D-57FCA6C40251}" destId="{495479CC-5366-4744-A123-781F2A562480}" srcOrd="8" destOrd="0" presId="urn:microsoft.com/office/officeart/2008/layout/VerticalCurvedList"/>
    <dgm:cxn modelId="{4758F1B9-5A76-4AB2-A2EB-0DE3A49A2F91}" type="presParOf" srcId="{495479CC-5366-4744-A123-781F2A562480}" destId="{C473A4A6-325D-46D0-B055-EF8FC11E6B0C}" srcOrd="0" destOrd="0" presId="urn:microsoft.com/office/officeart/2008/layout/VerticalCurvedList"/>
    <dgm:cxn modelId="{BCF65EFD-A62F-45C8-AAA0-8012396C367E}" type="presParOf" srcId="{FB1880D7-1559-44B7-B17D-57FCA6C40251}" destId="{39F6F2D2-694E-43F2-8B47-44391D0307FF}" srcOrd="9" destOrd="0" presId="urn:microsoft.com/office/officeart/2008/layout/VerticalCurvedList"/>
    <dgm:cxn modelId="{2AD77C7E-CA0C-4179-8711-E68A63AB0B45}" type="presParOf" srcId="{FB1880D7-1559-44B7-B17D-57FCA6C40251}" destId="{F9FA7920-2675-486C-A5B5-30E739EBF984}" srcOrd="10" destOrd="0" presId="urn:microsoft.com/office/officeart/2008/layout/VerticalCurvedList"/>
    <dgm:cxn modelId="{EF59AA10-38E0-4F73-B866-D9E3AA75FA23}" type="presParOf" srcId="{F9FA7920-2675-486C-A5B5-30E739EBF984}" destId="{6DE5CB8A-7910-483A-B7AB-4B4440B54567}" srcOrd="0" destOrd="0" presId="urn:microsoft.com/office/officeart/2008/layout/VerticalCurvedList"/>
    <dgm:cxn modelId="{C734E619-434B-4052-9B76-70DA4C8AAB7D}" type="presParOf" srcId="{FB1880D7-1559-44B7-B17D-57FCA6C40251}" destId="{7776BD94-0193-47A8-BF0A-D8EC612F4F97}" srcOrd="11" destOrd="0" presId="urn:microsoft.com/office/officeart/2008/layout/VerticalCurvedList"/>
    <dgm:cxn modelId="{B700A215-4E9D-496E-8D10-353286BE7F9D}" type="presParOf" srcId="{FB1880D7-1559-44B7-B17D-57FCA6C40251}" destId="{E1728526-E50D-473D-9F14-0D23D6FFCF83}" srcOrd="12" destOrd="0" presId="urn:microsoft.com/office/officeart/2008/layout/VerticalCurvedList"/>
    <dgm:cxn modelId="{2DD84E21-B729-4406-A525-3461F7E10407}" type="presParOf" srcId="{E1728526-E50D-473D-9F14-0D23D6FFCF83}" destId="{2A0DAD70-F90A-459A-8CF4-4CBE2A0D8D35}" srcOrd="0" destOrd="0" presId="urn:microsoft.com/office/officeart/2008/layout/VerticalCurvedList"/>
    <dgm:cxn modelId="{311390A1-5069-4E8B-8A54-A24E173912D8}" type="presParOf" srcId="{FB1880D7-1559-44B7-B17D-57FCA6C40251}" destId="{C7A4E222-4ED6-4E60-9496-D82A99E4BA4E}" srcOrd="13" destOrd="0" presId="urn:microsoft.com/office/officeart/2008/layout/VerticalCurvedList"/>
    <dgm:cxn modelId="{F9D54590-19C3-4EAB-A7E3-5F0E537A6D8C}" type="presParOf" srcId="{FB1880D7-1559-44B7-B17D-57FCA6C40251}" destId="{026D5A1F-E37A-4841-953B-51E2E8397B57}" srcOrd="14" destOrd="0" presId="urn:microsoft.com/office/officeart/2008/layout/VerticalCurvedList"/>
    <dgm:cxn modelId="{C6EA398F-A6D8-4404-991F-89707E51C813}" type="presParOf" srcId="{026D5A1F-E37A-4841-953B-51E2E8397B57}" destId="{49E17CBA-F0EB-419A-A1BE-0C4978FD21A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6FF525-BADB-4EA1-AF95-B053CE8B2672}" type="doc">
      <dgm:prSet loTypeId="urn:microsoft.com/office/officeart/2005/8/layout/arrow3" loCatId="relationship" qsTypeId="urn:microsoft.com/office/officeart/2005/8/quickstyle/simple2" qsCatId="simple" csTypeId="urn:microsoft.com/office/officeart/2005/8/colors/colorful2" csCatId="colorful" phldr="1"/>
      <dgm:spPr/>
      <dgm:t>
        <a:bodyPr/>
        <a:lstStyle/>
        <a:p>
          <a:endParaRPr lang="el-GR"/>
        </a:p>
      </dgm:t>
    </dgm:pt>
    <dgm:pt modelId="{3419C5E5-1889-4CD1-AB18-50FB93CA151C}">
      <dgm:prSet phldrT="[Text]"/>
      <dgm:spPr/>
      <dgm:t>
        <a:bodyPr/>
        <a:lstStyle/>
        <a:p>
          <a:r>
            <a:rPr lang="it-IT" b="1" dirty="0"/>
            <a:t>Società maschili </a:t>
          </a:r>
          <a:r>
            <a:rPr lang="it-IT" dirty="0"/>
            <a:t>i ruoli emotivi di genere sono chiari e molto diversi - ci si aspetta che gli uomini siano autoritari e duri, mentre le donne dovrebbero essere gentili e dolci</a:t>
          </a:r>
          <a:endParaRPr lang="el-GR" dirty="0">
            <a:solidFill>
              <a:srgbClr val="002060"/>
            </a:solidFill>
          </a:endParaRPr>
        </a:p>
      </dgm:t>
    </dgm:pt>
    <dgm:pt modelId="{157DD0C6-3809-4ABD-9031-1B3E46F14FA4}" type="parTrans" cxnId="{4754BA8C-D433-45ED-90A5-B83F8708D76E}">
      <dgm:prSet/>
      <dgm:spPr/>
      <dgm:t>
        <a:bodyPr/>
        <a:lstStyle/>
        <a:p>
          <a:endParaRPr lang="el-GR"/>
        </a:p>
      </dgm:t>
    </dgm:pt>
    <dgm:pt modelId="{838FA139-2D38-4379-94F0-1A795960E318}" type="sibTrans" cxnId="{4754BA8C-D433-45ED-90A5-B83F8708D76E}">
      <dgm:prSet/>
      <dgm:spPr/>
      <dgm:t>
        <a:bodyPr/>
        <a:lstStyle/>
        <a:p>
          <a:endParaRPr lang="el-GR"/>
        </a:p>
      </dgm:t>
    </dgm:pt>
    <dgm:pt modelId="{D3F3A54A-8DD8-4DA2-9484-FF97169644B9}">
      <dgm:prSet phldrT="[Text]"/>
      <dgm:spPr/>
      <dgm:t>
        <a:bodyPr/>
        <a:lstStyle/>
        <a:p>
          <a:r>
            <a:rPr lang="it-IT" b="1" dirty="0"/>
            <a:t>Società femminili </a:t>
          </a:r>
          <a:r>
            <a:rPr lang="it-IT" dirty="0"/>
            <a:t> I confine tra generi sono più fluidi e meno chiari </a:t>
          </a:r>
          <a:endParaRPr lang="el-GR" dirty="0">
            <a:solidFill>
              <a:srgbClr val="002060"/>
            </a:solidFill>
          </a:endParaRPr>
        </a:p>
      </dgm:t>
    </dgm:pt>
    <dgm:pt modelId="{1DFAF4EA-79EA-4175-9122-B443D82880FD}" type="parTrans" cxnId="{79FB860D-CB9E-4A66-80C6-ACFCAFE18FB8}">
      <dgm:prSet/>
      <dgm:spPr/>
      <dgm:t>
        <a:bodyPr/>
        <a:lstStyle/>
        <a:p>
          <a:endParaRPr lang="el-GR"/>
        </a:p>
      </dgm:t>
    </dgm:pt>
    <dgm:pt modelId="{872E0A36-CE6D-491F-BB4B-1F149012167B}" type="sibTrans" cxnId="{79FB860D-CB9E-4A66-80C6-ACFCAFE18FB8}">
      <dgm:prSet/>
      <dgm:spPr/>
      <dgm:t>
        <a:bodyPr/>
        <a:lstStyle/>
        <a:p>
          <a:endParaRPr lang="el-GR"/>
        </a:p>
      </dgm:t>
    </dgm:pt>
    <dgm:pt modelId="{9EBDA66A-948F-4258-AD26-DDC86A026547}" type="pres">
      <dgm:prSet presAssocID="{B46FF525-BADB-4EA1-AF95-B053CE8B2672}" presName="compositeShape" presStyleCnt="0">
        <dgm:presLayoutVars>
          <dgm:chMax val="2"/>
          <dgm:dir/>
          <dgm:resizeHandles val="exact"/>
        </dgm:presLayoutVars>
      </dgm:prSet>
      <dgm:spPr/>
      <dgm:t>
        <a:bodyPr/>
        <a:lstStyle/>
        <a:p>
          <a:endParaRPr lang="it-IT"/>
        </a:p>
      </dgm:t>
    </dgm:pt>
    <dgm:pt modelId="{67DCB76B-0004-45BF-B698-BD979FD8E2A8}" type="pres">
      <dgm:prSet presAssocID="{B46FF525-BADB-4EA1-AF95-B053CE8B2672}" presName="divider" presStyleLbl="fgShp" presStyleIdx="0" presStyleCnt="1"/>
      <dgm:spPr/>
    </dgm:pt>
    <dgm:pt modelId="{C4ED7D5E-E724-447F-B2A5-72E683BE78D9}" type="pres">
      <dgm:prSet presAssocID="{3419C5E5-1889-4CD1-AB18-50FB93CA151C}" presName="downArrow" presStyleLbl="node1" presStyleIdx="0" presStyleCnt="2"/>
      <dgm:spPr/>
    </dgm:pt>
    <dgm:pt modelId="{491A61FB-4BFD-441F-9AD2-F6543FBF1FA7}" type="pres">
      <dgm:prSet presAssocID="{3419C5E5-1889-4CD1-AB18-50FB93CA151C}" presName="downArrowText" presStyleLbl="revTx" presStyleIdx="0" presStyleCnt="2">
        <dgm:presLayoutVars>
          <dgm:bulletEnabled val="1"/>
        </dgm:presLayoutVars>
      </dgm:prSet>
      <dgm:spPr/>
      <dgm:t>
        <a:bodyPr/>
        <a:lstStyle/>
        <a:p>
          <a:endParaRPr lang="it-IT"/>
        </a:p>
      </dgm:t>
    </dgm:pt>
    <dgm:pt modelId="{6678F6FA-00A1-47DE-BAEE-AAC4BF61077D}" type="pres">
      <dgm:prSet presAssocID="{D3F3A54A-8DD8-4DA2-9484-FF97169644B9}" presName="upArrow" presStyleLbl="node1" presStyleIdx="1" presStyleCnt="2"/>
      <dgm:spPr/>
    </dgm:pt>
    <dgm:pt modelId="{98B4CC20-72EB-4A82-98AE-ECE80D521824}" type="pres">
      <dgm:prSet presAssocID="{D3F3A54A-8DD8-4DA2-9484-FF97169644B9}" presName="upArrowText" presStyleLbl="revTx" presStyleIdx="1" presStyleCnt="2">
        <dgm:presLayoutVars>
          <dgm:bulletEnabled val="1"/>
        </dgm:presLayoutVars>
      </dgm:prSet>
      <dgm:spPr/>
      <dgm:t>
        <a:bodyPr/>
        <a:lstStyle/>
        <a:p>
          <a:endParaRPr lang="it-IT"/>
        </a:p>
      </dgm:t>
    </dgm:pt>
  </dgm:ptLst>
  <dgm:cxnLst>
    <dgm:cxn modelId="{60834138-4C57-47C0-B7EA-9CD584ED905F}" type="presOf" srcId="{3419C5E5-1889-4CD1-AB18-50FB93CA151C}" destId="{491A61FB-4BFD-441F-9AD2-F6543FBF1FA7}" srcOrd="0" destOrd="0" presId="urn:microsoft.com/office/officeart/2005/8/layout/arrow3"/>
    <dgm:cxn modelId="{79FB860D-CB9E-4A66-80C6-ACFCAFE18FB8}" srcId="{B46FF525-BADB-4EA1-AF95-B053CE8B2672}" destId="{D3F3A54A-8DD8-4DA2-9484-FF97169644B9}" srcOrd="1" destOrd="0" parTransId="{1DFAF4EA-79EA-4175-9122-B443D82880FD}" sibTransId="{872E0A36-CE6D-491F-BB4B-1F149012167B}"/>
    <dgm:cxn modelId="{4754BA8C-D433-45ED-90A5-B83F8708D76E}" srcId="{B46FF525-BADB-4EA1-AF95-B053CE8B2672}" destId="{3419C5E5-1889-4CD1-AB18-50FB93CA151C}" srcOrd="0" destOrd="0" parTransId="{157DD0C6-3809-4ABD-9031-1B3E46F14FA4}" sibTransId="{838FA139-2D38-4379-94F0-1A795960E318}"/>
    <dgm:cxn modelId="{360D95AE-4DA3-4711-A8A7-E6392C633FAE}" type="presOf" srcId="{B46FF525-BADB-4EA1-AF95-B053CE8B2672}" destId="{9EBDA66A-948F-4258-AD26-DDC86A026547}" srcOrd="0" destOrd="0" presId="urn:microsoft.com/office/officeart/2005/8/layout/arrow3"/>
    <dgm:cxn modelId="{D71C4AF2-B749-4CA7-B702-A9E0A6140F9D}" type="presOf" srcId="{D3F3A54A-8DD8-4DA2-9484-FF97169644B9}" destId="{98B4CC20-72EB-4A82-98AE-ECE80D521824}" srcOrd="0" destOrd="0" presId="urn:microsoft.com/office/officeart/2005/8/layout/arrow3"/>
    <dgm:cxn modelId="{A56A9C98-ED02-46FD-B911-4E84909E2213}" type="presParOf" srcId="{9EBDA66A-948F-4258-AD26-DDC86A026547}" destId="{67DCB76B-0004-45BF-B698-BD979FD8E2A8}" srcOrd="0" destOrd="0" presId="urn:microsoft.com/office/officeart/2005/8/layout/arrow3"/>
    <dgm:cxn modelId="{0634FF65-4D93-4198-A202-1D3D0F4D1AE3}" type="presParOf" srcId="{9EBDA66A-948F-4258-AD26-DDC86A026547}" destId="{C4ED7D5E-E724-447F-B2A5-72E683BE78D9}" srcOrd="1" destOrd="0" presId="urn:microsoft.com/office/officeart/2005/8/layout/arrow3"/>
    <dgm:cxn modelId="{60A2134C-9295-4FAF-8C15-3F5820BAD505}" type="presParOf" srcId="{9EBDA66A-948F-4258-AD26-DDC86A026547}" destId="{491A61FB-4BFD-441F-9AD2-F6543FBF1FA7}" srcOrd="2" destOrd="0" presId="urn:microsoft.com/office/officeart/2005/8/layout/arrow3"/>
    <dgm:cxn modelId="{0A37BEE7-43E2-4238-A09B-FDF4C29D0B68}" type="presParOf" srcId="{9EBDA66A-948F-4258-AD26-DDC86A026547}" destId="{6678F6FA-00A1-47DE-BAEE-AAC4BF61077D}" srcOrd="3" destOrd="0" presId="urn:microsoft.com/office/officeart/2005/8/layout/arrow3"/>
    <dgm:cxn modelId="{DE05FDC6-501C-4646-B0CB-191A9BEEE527}" type="presParOf" srcId="{9EBDA66A-948F-4258-AD26-DDC86A026547}" destId="{98B4CC20-72EB-4A82-98AE-ECE80D521824}"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A7281F-8EED-45F0-8E7D-3EA29855068C}"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l-GR"/>
        </a:p>
      </dgm:t>
    </dgm:pt>
    <dgm:pt modelId="{332D1303-B371-4495-A066-85B21BD5308A}">
      <dgm:prSet phldrT="[Text]"/>
      <dgm:spPr/>
      <dgm:t>
        <a:bodyPr/>
        <a:lstStyle/>
        <a:p>
          <a:r>
            <a:rPr lang="it-IT" dirty="0"/>
            <a:t>a. Bacio alla francese: un bacio amoroso in cui le lingue dei partecipanti si estendono fino a toccare le labbra o la lingua dell'altro</a:t>
          </a:r>
          <a:endParaRPr lang="el-GR" dirty="0"/>
        </a:p>
      </dgm:t>
    </dgm:pt>
    <dgm:pt modelId="{4EFE5EE5-CD0F-444B-B0A4-9384BE2C53C4}" type="parTrans" cxnId="{5D483A5A-9D13-42F2-A033-4E6A58DAC012}">
      <dgm:prSet/>
      <dgm:spPr/>
      <dgm:t>
        <a:bodyPr/>
        <a:lstStyle/>
        <a:p>
          <a:endParaRPr lang="el-GR"/>
        </a:p>
      </dgm:t>
    </dgm:pt>
    <dgm:pt modelId="{3F62BB8D-C1A6-4EFE-9A77-178CDEDC3F19}" type="sibTrans" cxnId="{5D483A5A-9D13-42F2-A033-4E6A58DAC012}">
      <dgm:prSet/>
      <dgm:spPr/>
      <dgm:t>
        <a:bodyPr/>
        <a:lstStyle/>
        <a:p>
          <a:endParaRPr lang="el-GR"/>
        </a:p>
      </dgm:t>
    </dgm:pt>
    <dgm:pt modelId="{178B8AED-99F1-42F6-949B-DEFD698B2DC9}">
      <dgm:prSet phldrT="[Text]"/>
      <dgm:spPr/>
      <dgm:t>
        <a:bodyPr/>
        <a:lstStyle/>
        <a:p>
          <a:r>
            <a:rPr lang="en-US" dirty="0"/>
            <a:t>b. </a:t>
          </a:r>
          <a:r>
            <a:rPr lang="it-IT" dirty="0"/>
            <a:t> Bacio a gola: quando il nostro labbro inferiore muove il labbro inferiore del nostro amante ma non il superiore.</a:t>
          </a:r>
          <a:r>
            <a:rPr lang="en-US" dirty="0"/>
            <a:t>.</a:t>
          </a:r>
          <a:endParaRPr lang="el-GR" dirty="0"/>
        </a:p>
      </dgm:t>
    </dgm:pt>
    <dgm:pt modelId="{DF34ED51-27AD-4381-A6FD-B13D66735AFE}" type="parTrans" cxnId="{7EEC7782-D6B9-4C02-9FDC-D84E4BAA0B18}">
      <dgm:prSet/>
      <dgm:spPr/>
      <dgm:t>
        <a:bodyPr/>
        <a:lstStyle/>
        <a:p>
          <a:endParaRPr lang="el-GR"/>
        </a:p>
      </dgm:t>
    </dgm:pt>
    <dgm:pt modelId="{C147828C-EA08-4FEE-B27B-9DF28CF2EBA7}" type="sibTrans" cxnId="{7EEC7782-D6B9-4C02-9FDC-D84E4BAA0B18}">
      <dgm:prSet/>
      <dgm:spPr/>
      <dgm:t>
        <a:bodyPr/>
        <a:lstStyle/>
        <a:p>
          <a:endParaRPr lang="el-GR"/>
        </a:p>
      </dgm:t>
    </dgm:pt>
    <dgm:pt modelId="{BE542BE9-B93F-492C-8E94-28F093B1209F}">
      <dgm:prSet phldrT="[Text]"/>
      <dgm:spPr/>
      <dgm:t>
        <a:bodyPr/>
        <a:lstStyle/>
        <a:p>
          <a:r>
            <a:rPr lang="en-US" dirty="0"/>
            <a:t>c. </a:t>
          </a:r>
          <a:r>
            <a:rPr lang="it-IT" dirty="0"/>
            <a:t>Bacio pressato: quando premiamo il labbro inferiore del nostro amante con molta forza</a:t>
          </a:r>
          <a:endParaRPr lang="el-GR" dirty="0"/>
        </a:p>
      </dgm:t>
    </dgm:pt>
    <dgm:pt modelId="{E5E5EC06-EFE4-4CFC-BF44-944D0E95CCCD}" type="parTrans" cxnId="{6941896F-A4A0-4EB0-A295-71E578712073}">
      <dgm:prSet/>
      <dgm:spPr/>
      <dgm:t>
        <a:bodyPr/>
        <a:lstStyle/>
        <a:p>
          <a:endParaRPr lang="el-GR"/>
        </a:p>
      </dgm:t>
    </dgm:pt>
    <dgm:pt modelId="{7E6C4AC6-CE10-419A-AB92-959BA1F1B712}" type="sibTrans" cxnId="{6941896F-A4A0-4EB0-A295-71E578712073}">
      <dgm:prSet/>
      <dgm:spPr/>
      <dgm:t>
        <a:bodyPr/>
        <a:lstStyle/>
        <a:p>
          <a:endParaRPr lang="el-GR"/>
        </a:p>
      </dgm:t>
    </dgm:pt>
    <dgm:pt modelId="{AC744AAE-B8C1-4C6E-A6B1-7D5093343575}">
      <dgm:prSet phldrT="[Text]"/>
      <dgm:spPr/>
      <dgm:t>
        <a:bodyPr/>
        <a:lstStyle/>
        <a:p>
          <a:r>
            <a:rPr lang="en-US" dirty="0"/>
            <a:t>d. </a:t>
          </a:r>
          <a:r>
            <a:rPr lang="it-IT" dirty="0"/>
            <a:t>Bacio toccante: quando la nostra lingua tocca il labbro del nostro amante e, chiudendo gli occhi, le nostre mani toccano quelle del nostro amato</a:t>
          </a:r>
          <a:endParaRPr lang="el-GR" dirty="0"/>
        </a:p>
      </dgm:t>
    </dgm:pt>
    <dgm:pt modelId="{36F7594B-9B2B-448B-8FC7-6BC42846C999}" type="parTrans" cxnId="{C34352FA-8CE8-4164-99DC-FF6C58AAEB77}">
      <dgm:prSet/>
      <dgm:spPr/>
      <dgm:t>
        <a:bodyPr/>
        <a:lstStyle/>
        <a:p>
          <a:endParaRPr lang="el-GR"/>
        </a:p>
      </dgm:t>
    </dgm:pt>
    <dgm:pt modelId="{F0AA6C10-9446-44A2-8136-25FFD43FAA73}" type="sibTrans" cxnId="{C34352FA-8CE8-4164-99DC-FF6C58AAEB77}">
      <dgm:prSet/>
      <dgm:spPr/>
      <dgm:t>
        <a:bodyPr/>
        <a:lstStyle/>
        <a:p>
          <a:endParaRPr lang="el-GR"/>
        </a:p>
      </dgm:t>
    </dgm:pt>
    <dgm:pt modelId="{542901CC-5319-4BDF-A3CE-B15956D57BCF}" type="pres">
      <dgm:prSet presAssocID="{67A7281F-8EED-45F0-8E7D-3EA29855068C}" presName="diagram" presStyleCnt="0">
        <dgm:presLayoutVars>
          <dgm:dir/>
          <dgm:resizeHandles val="exact"/>
        </dgm:presLayoutVars>
      </dgm:prSet>
      <dgm:spPr/>
      <dgm:t>
        <a:bodyPr/>
        <a:lstStyle/>
        <a:p>
          <a:endParaRPr lang="it-IT"/>
        </a:p>
      </dgm:t>
    </dgm:pt>
    <dgm:pt modelId="{3FEDC407-06D8-4222-B7BA-971C1BFF2DE2}" type="pres">
      <dgm:prSet presAssocID="{332D1303-B371-4495-A066-85B21BD5308A}" presName="node" presStyleLbl="node1" presStyleIdx="0" presStyleCnt="4">
        <dgm:presLayoutVars>
          <dgm:bulletEnabled val="1"/>
        </dgm:presLayoutVars>
      </dgm:prSet>
      <dgm:spPr/>
      <dgm:t>
        <a:bodyPr/>
        <a:lstStyle/>
        <a:p>
          <a:endParaRPr lang="it-IT"/>
        </a:p>
      </dgm:t>
    </dgm:pt>
    <dgm:pt modelId="{9B5D63E8-957C-4526-9DF7-08819F93EDC7}" type="pres">
      <dgm:prSet presAssocID="{3F62BB8D-C1A6-4EFE-9A77-178CDEDC3F19}" presName="sibTrans" presStyleCnt="0"/>
      <dgm:spPr/>
    </dgm:pt>
    <dgm:pt modelId="{3553980E-A2CB-4453-B0B5-8011DAFA846B}" type="pres">
      <dgm:prSet presAssocID="{178B8AED-99F1-42F6-949B-DEFD698B2DC9}" presName="node" presStyleLbl="node1" presStyleIdx="1" presStyleCnt="4">
        <dgm:presLayoutVars>
          <dgm:bulletEnabled val="1"/>
        </dgm:presLayoutVars>
      </dgm:prSet>
      <dgm:spPr/>
      <dgm:t>
        <a:bodyPr/>
        <a:lstStyle/>
        <a:p>
          <a:endParaRPr lang="it-IT"/>
        </a:p>
      </dgm:t>
    </dgm:pt>
    <dgm:pt modelId="{68A8E5FC-7214-432D-A931-ACD17D096E5A}" type="pres">
      <dgm:prSet presAssocID="{C147828C-EA08-4FEE-B27B-9DF28CF2EBA7}" presName="sibTrans" presStyleCnt="0"/>
      <dgm:spPr/>
    </dgm:pt>
    <dgm:pt modelId="{BB07A557-8472-492B-A303-A69CA0ED26E1}" type="pres">
      <dgm:prSet presAssocID="{BE542BE9-B93F-492C-8E94-28F093B1209F}" presName="node" presStyleLbl="node1" presStyleIdx="2" presStyleCnt="4" custLinFactNeighborX="-2001" custLinFactNeighborY="2181">
        <dgm:presLayoutVars>
          <dgm:bulletEnabled val="1"/>
        </dgm:presLayoutVars>
      </dgm:prSet>
      <dgm:spPr/>
      <dgm:t>
        <a:bodyPr/>
        <a:lstStyle/>
        <a:p>
          <a:endParaRPr lang="it-IT"/>
        </a:p>
      </dgm:t>
    </dgm:pt>
    <dgm:pt modelId="{681C47F4-42E4-4102-BBDC-4690C952BC45}" type="pres">
      <dgm:prSet presAssocID="{7E6C4AC6-CE10-419A-AB92-959BA1F1B712}" presName="sibTrans" presStyleCnt="0"/>
      <dgm:spPr/>
    </dgm:pt>
    <dgm:pt modelId="{F786B4C6-46AD-4B95-9896-B69795DD7A9F}" type="pres">
      <dgm:prSet presAssocID="{AC744AAE-B8C1-4C6E-A6B1-7D5093343575}" presName="node" presStyleLbl="node1" presStyleIdx="3" presStyleCnt="4">
        <dgm:presLayoutVars>
          <dgm:bulletEnabled val="1"/>
        </dgm:presLayoutVars>
      </dgm:prSet>
      <dgm:spPr/>
      <dgm:t>
        <a:bodyPr/>
        <a:lstStyle/>
        <a:p>
          <a:endParaRPr lang="it-IT"/>
        </a:p>
      </dgm:t>
    </dgm:pt>
  </dgm:ptLst>
  <dgm:cxnLst>
    <dgm:cxn modelId="{7EEC7782-D6B9-4C02-9FDC-D84E4BAA0B18}" srcId="{67A7281F-8EED-45F0-8E7D-3EA29855068C}" destId="{178B8AED-99F1-42F6-949B-DEFD698B2DC9}" srcOrd="1" destOrd="0" parTransId="{DF34ED51-27AD-4381-A6FD-B13D66735AFE}" sibTransId="{C147828C-EA08-4FEE-B27B-9DF28CF2EBA7}"/>
    <dgm:cxn modelId="{1BDE6434-95BA-4504-9A21-4E8854F35295}" type="presOf" srcId="{BE542BE9-B93F-492C-8E94-28F093B1209F}" destId="{BB07A557-8472-492B-A303-A69CA0ED26E1}" srcOrd="0" destOrd="0" presId="urn:microsoft.com/office/officeart/2005/8/layout/default"/>
    <dgm:cxn modelId="{ED9219AF-C3EE-4F99-B9DC-34C908B45548}" type="presOf" srcId="{AC744AAE-B8C1-4C6E-A6B1-7D5093343575}" destId="{F786B4C6-46AD-4B95-9896-B69795DD7A9F}" srcOrd="0" destOrd="0" presId="urn:microsoft.com/office/officeart/2005/8/layout/default"/>
    <dgm:cxn modelId="{DE81EAF4-F87A-4A01-B391-9206B6DD564E}" type="presOf" srcId="{67A7281F-8EED-45F0-8E7D-3EA29855068C}" destId="{542901CC-5319-4BDF-A3CE-B15956D57BCF}" srcOrd="0" destOrd="0" presId="urn:microsoft.com/office/officeart/2005/8/layout/default"/>
    <dgm:cxn modelId="{74DB2EAC-3755-440C-A332-3B8E3FFED2D9}" type="presOf" srcId="{332D1303-B371-4495-A066-85B21BD5308A}" destId="{3FEDC407-06D8-4222-B7BA-971C1BFF2DE2}" srcOrd="0" destOrd="0" presId="urn:microsoft.com/office/officeart/2005/8/layout/default"/>
    <dgm:cxn modelId="{E7C677A4-3B11-4A04-BFE2-77BC920F3B70}" type="presOf" srcId="{178B8AED-99F1-42F6-949B-DEFD698B2DC9}" destId="{3553980E-A2CB-4453-B0B5-8011DAFA846B}" srcOrd="0" destOrd="0" presId="urn:microsoft.com/office/officeart/2005/8/layout/default"/>
    <dgm:cxn modelId="{6941896F-A4A0-4EB0-A295-71E578712073}" srcId="{67A7281F-8EED-45F0-8E7D-3EA29855068C}" destId="{BE542BE9-B93F-492C-8E94-28F093B1209F}" srcOrd="2" destOrd="0" parTransId="{E5E5EC06-EFE4-4CFC-BF44-944D0E95CCCD}" sibTransId="{7E6C4AC6-CE10-419A-AB92-959BA1F1B712}"/>
    <dgm:cxn modelId="{5D483A5A-9D13-42F2-A033-4E6A58DAC012}" srcId="{67A7281F-8EED-45F0-8E7D-3EA29855068C}" destId="{332D1303-B371-4495-A066-85B21BD5308A}" srcOrd="0" destOrd="0" parTransId="{4EFE5EE5-CD0F-444B-B0A4-9384BE2C53C4}" sibTransId="{3F62BB8D-C1A6-4EFE-9A77-178CDEDC3F19}"/>
    <dgm:cxn modelId="{C34352FA-8CE8-4164-99DC-FF6C58AAEB77}" srcId="{67A7281F-8EED-45F0-8E7D-3EA29855068C}" destId="{AC744AAE-B8C1-4C6E-A6B1-7D5093343575}" srcOrd="3" destOrd="0" parTransId="{36F7594B-9B2B-448B-8FC7-6BC42846C999}" sibTransId="{F0AA6C10-9446-44A2-8136-25FFD43FAA73}"/>
    <dgm:cxn modelId="{6774157D-217D-4E93-A5DC-CBC7B0C041FD}" type="presParOf" srcId="{542901CC-5319-4BDF-A3CE-B15956D57BCF}" destId="{3FEDC407-06D8-4222-B7BA-971C1BFF2DE2}" srcOrd="0" destOrd="0" presId="urn:microsoft.com/office/officeart/2005/8/layout/default"/>
    <dgm:cxn modelId="{28A178BA-5DB7-42BE-996A-F0CBAA30CFB4}" type="presParOf" srcId="{542901CC-5319-4BDF-A3CE-B15956D57BCF}" destId="{9B5D63E8-957C-4526-9DF7-08819F93EDC7}" srcOrd="1" destOrd="0" presId="urn:microsoft.com/office/officeart/2005/8/layout/default"/>
    <dgm:cxn modelId="{DF86245F-A514-4E15-AC2C-5BF827B9AACB}" type="presParOf" srcId="{542901CC-5319-4BDF-A3CE-B15956D57BCF}" destId="{3553980E-A2CB-4453-B0B5-8011DAFA846B}" srcOrd="2" destOrd="0" presId="urn:microsoft.com/office/officeart/2005/8/layout/default"/>
    <dgm:cxn modelId="{7ECBD5CA-877D-4FD5-A273-916313764ABF}" type="presParOf" srcId="{542901CC-5319-4BDF-A3CE-B15956D57BCF}" destId="{68A8E5FC-7214-432D-A931-ACD17D096E5A}" srcOrd="3" destOrd="0" presId="urn:microsoft.com/office/officeart/2005/8/layout/default"/>
    <dgm:cxn modelId="{A55ECED3-3848-4F2B-8EE8-09791291EB96}" type="presParOf" srcId="{542901CC-5319-4BDF-A3CE-B15956D57BCF}" destId="{BB07A557-8472-492B-A303-A69CA0ED26E1}" srcOrd="4" destOrd="0" presId="urn:microsoft.com/office/officeart/2005/8/layout/default"/>
    <dgm:cxn modelId="{6772AD77-122B-402A-97A8-195E09A3BEF1}" type="presParOf" srcId="{542901CC-5319-4BDF-A3CE-B15956D57BCF}" destId="{681C47F4-42E4-4102-BBDC-4690C952BC45}" srcOrd="5" destOrd="0" presId="urn:microsoft.com/office/officeart/2005/8/layout/default"/>
    <dgm:cxn modelId="{B972A8AF-1691-4C76-91E2-D512638E048F}" type="presParOf" srcId="{542901CC-5319-4BDF-A3CE-B15956D57BCF}" destId="{F786B4C6-46AD-4B95-9896-B69795DD7A9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2594DB-C870-4B92-AC1F-D60DF92709C4}" type="doc">
      <dgm:prSet loTypeId="urn:microsoft.com/office/officeart/2005/8/layout/gear1" loCatId="cycle" qsTypeId="urn:microsoft.com/office/officeart/2005/8/quickstyle/simple4" qsCatId="simple" csTypeId="urn:microsoft.com/office/officeart/2005/8/colors/colorful1" csCatId="colorful" phldr="1"/>
      <dgm:spPr/>
      <dgm:t>
        <a:bodyPr/>
        <a:lstStyle/>
        <a:p>
          <a:endParaRPr lang="el-GR"/>
        </a:p>
      </dgm:t>
    </dgm:pt>
    <dgm:pt modelId="{FBEE3C34-F344-40E2-8DCA-DE19E2103310}">
      <dgm:prSet custT="1"/>
      <dgm:spPr/>
      <dgm:t>
        <a:bodyPr/>
        <a:lstStyle/>
        <a:p>
          <a:r>
            <a:rPr lang="it-IT" sz="1200" b="1" dirty="0"/>
            <a:t>Termini interculturali</a:t>
          </a:r>
          <a:r>
            <a:rPr lang="it-IT" sz="1200" dirty="0"/>
            <a:t>. Multiculturale</a:t>
          </a:r>
        </a:p>
        <a:p>
          <a:r>
            <a:rPr lang="it-IT" sz="1200" dirty="0"/>
            <a:t>Razzismo</a:t>
          </a:r>
        </a:p>
        <a:p>
          <a:r>
            <a:rPr lang="it-IT" sz="1200" dirty="0"/>
            <a:t>Interculturale</a:t>
          </a:r>
        </a:p>
        <a:p>
          <a:r>
            <a:rPr lang="it-IT" sz="1200" dirty="0"/>
            <a:t> Immigrato</a:t>
          </a:r>
        </a:p>
        <a:p>
          <a:r>
            <a:rPr lang="it-IT" sz="1200" dirty="0"/>
            <a:t>Cultura </a:t>
          </a:r>
          <a:endParaRPr lang="el-GR" sz="1200" dirty="0">
            <a:solidFill>
              <a:schemeClr val="bg2"/>
            </a:solidFill>
          </a:endParaRPr>
        </a:p>
      </dgm:t>
    </dgm:pt>
    <dgm:pt modelId="{2376253F-1005-4DA3-ADDB-225B98F91280}" type="parTrans" cxnId="{D4F7BAAE-A9B2-4D54-A973-F22E0359F51B}">
      <dgm:prSet/>
      <dgm:spPr/>
      <dgm:t>
        <a:bodyPr/>
        <a:lstStyle/>
        <a:p>
          <a:endParaRPr lang="el-GR"/>
        </a:p>
      </dgm:t>
    </dgm:pt>
    <dgm:pt modelId="{E430BEC1-6660-4255-890D-90B2AF633D13}" type="sibTrans" cxnId="{D4F7BAAE-A9B2-4D54-A973-F22E0359F51B}">
      <dgm:prSet/>
      <dgm:spPr/>
      <dgm:t>
        <a:bodyPr/>
        <a:lstStyle/>
        <a:p>
          <a:endParaRPr lang="el-GR"/>
        </a:p>
      </dgm:t>
    </dgm:pt>
    <dgm:pt modelId="{E0172319-63FA-4B5E-BE73-8D470061AB97}">
      <dgm:prSet custT="1"/>
      <dgm:spPr/>
      <dgm:t>
        <a:bodyPr/>
        <a:lstStyle/>
        <a:p>
          <a:r>
            <a:rPr lang="it-IT" sz="1200" b="1" dirty="0"/>
            <a:t>Termini di genere</a:t>
          </a:r>
          <a:r>
            <a:rPr lang="it-IT" sz="1200" dirty="0"/>
            <a:t>. Sessualità, femminismo, sessismo,</a:t>
          </a:r>
        </a:p>
        <a:p>
          <a:r>
            <a:rPr lang="it-IT" sz="1200" dirty="0"/>
            <a:t> genere, </a:t>
          </a:r>
        </a:p>
        <a:p>
          <a:r>
            <a:rPr lang="it-IT" sz="1200" dirty="0"/>
            <a:t>sesso</a:t>
          </a:r>
          <a:endParaRPr lang="el-GR" sz="1200" dirty="0">
            <a:solidFill>
              <a:schemeClr val="bg2"/>
            </a:solidFill>
          </a:endParaRPr>
        </a:p>
      </dgm:t>
    </dgm:pt>
    <dgm:pt modelId="{58BB6028-E2E7-4138-BE95-9DA8DB33D810}" type="parTrans" cxnId="{097EDDAA-D97C-4434-93D2-861FDD72C103}">
      <dgm:prSet/>
      <dgm:spPr/>
      <dgm:t>
        <a:bodyPr/>
        <a:lstStyle/>
        <a:p>
          <a:endParaRPr lang="el-GR"/>
        </a:p>
      </dgm:t>
    </dgm:pt>
    <dgm:pt modelId="{7B64A17E-405B-405B-8E24-445BE235D1A6}" type="sibTrans" cxnId="{097EDDAA-D97C-4434-93D2-861FDD72C103}">
      <dgm:prSet/>
      <dgm:spPr/>
      <dgm:t>
        <a:bodyPr/>
        <a:lstStyle/>
        <a:p>
          <a:endParaRPr lang="el-GR"/>
        </a:p>
      </dgm:t>
    </dgm:pt>
    <dgm:pt modelId="{D07A1FBF-52A1-4922-ABB4-7F8F90241870}">
      <dgm:prSet/>
      <dgm:spPr/>
      <dgm:t>
        <a:bodyPr/>
        <a:lstStyle/>
        <a:p>
          <a:endParaRPr lang="el-GR" dirty="0"/>
        </a:p>
      </dgm:t>
    </dgm:pt>
    <dgm:pt modelId="{FEF708E8-2CF1-4BEB-A4C7-0620916BC201}" type="parTrans" cxnId="{3E741550-CA79-46DA-9AA3-55909E39F710}">
      <dgm:prSet/>
      <dgm:spPr/>
      <dgm:t>
        <a:bodyPr/>
        <a:lstStyle/>
        <a:p>
          <a:endParaRPr lang="el-GR"/>
        </a:p>
      </dgm:t>
    </dgm:pt>
    <dgm:pt modelId="{59E21894-9BB7-4664-BFB1-950EAE5D38F1}" type="sibTrans" cxnId="{3E741550-CA79-46DA-9AA3-55909E39F710}">
      <dgm:prSet/>
      <dgm:spPr/>
      <dgm:t>
        <a:bodyPr/>
        <a:lstStyle/>
        <a:p>
          <a:endParaRPr lang="el-GR"/>
        </a:p>
      </dgm:t>
    </dgm:pt>
    <dgm:pt modelId="{097CB558-6E95-4DD8-8FBB-E804CD65FB1B}">
      <dgm:prSet/>
      <dgm:spPr/>
      <dgm:t>
        <a:bodyPr/>
        <a:lstStyle/>
        <a:p>
          <a:endParaRPr lang="el-GR"/>
        </a:p>
      </dgm:t>
    </dgm:pt>
    <dgm:pt modelId="{52785222-B5A0-48C8-BB64-797A2F104FBB}" type="parTrans" cxnId="{8BAECFEB-7303-4441-A1CD-2C5AEB1992BC}">
      <dgm:prSet/>
      <dgm:spPr/>
      <dgm:t>
        <a:bodyPr/>
        <a:lstStyle/>
        <a:p>
          <a:endParaRPr lang="el-GR"/>
        </a:p>
      </dgm:t>
    </dgm:pt>
    <dgm:pt modelId="{6FB99932-D219-4698-8124-1391CCDD4C48}" type="sibTrans" cxnId="{8BAECFEB-7303-4441-A1CD-2C5AEB1992BC}">
      <dgm:prSet/>
      <dgm:spPr/>
      <dgm:t>
        <a:bodyPr/>
        <a:lstStyle/>
        <a:p>
          <a:endParaRPr lang="el-GR"/>
        </a:p>
      </dgm:t>
    </dgm:pt>
    <dgm:pt modelId="{7A8514F4-FACC-4242-80A4-CC97F0B71858}">
      <dgm:prSet/>
      <dgm:spPr/>
      <dgm:t>
        <a:bodyPr/>
        <a:lstStyle/>
        <a:p>
          <a:endParaRPr lang="el-GR"/>
        </a:p>
      </dgm:t>
    </dgm:pt>
    <dgm:pt modelId="{470A876C-9E91-4101-92E9-75F9012FDC16}" type="parTrans" cxnId="{196AC132-553B-415C-B260-E1DB3A84B8FC}">
      <dgm:prSet/>
      <dgm:spPr/>
      <dgm:t>
        <a:bodyPr/>
        <a:lstStyle/>
        <a:p>
          <a:endParaRPr lang="el-GR"/>
        </a:p>
      </dgm:t>
    </dgm:pt>
    <dgm:pt modelId="{55F3727D-A63A-4EAE-AB2A-B06C89F6824C}" type="sibTrans" cxnId="{196AC132-553B-415C-B260-E1DB3A84B8FC}">
      <dgm:prSet/>
      <dgm:spPr/>
      <dgm:t>
        <a:bodyPr/>
        <a:lstStyle/>
        <a:p>
          <a:endParaRPr lang="el-GR"/>
        </a:p>
      </dgm:t>
    </dgm:pt>
    <dgm:pt modelId="{DEC42FF1-20B4-4F11-B20B-9CE19A69C7A5}">
      <dgm:prSet custT="1"/>
      <dgm:spPr/>
      <dgm:t>
        <a:bodyPr/>
        <a:lstStyle/>
        <a:p>
          <a:r>
            <a:rPr lang="it-IT" sz="1100" b="0" dirty="0"/>
            <a:t>Termini comuni </a:t>
          </a:r>
          <a:r>
            <a:rPr lang="it-IT" sz="1100" dirty="0"/>
            <a:t>Stereotipi, Discriminazione, Tolleranza, Uguaglianza, Socializzazione, Minoranze</a:t>
          </a:r>
          <a:endParaRPr lang="el-GR" sz="1100" dirty="0">
            <a:solidFill>
              <a:schemeClr val="bg2"/>
            </a:solidFill>
          </a:endParaRPr>
        </a:p>
      </dgm:t>
    </dgm:pt>
    <dgm:pt modelId="{F8952896-ECB0-4B2B-816B-A211B434D45C}" type="parTrans" cxnId="{CA3DE1DB-5217-4780-BEDC-7E0C49EAF41C}">
      <dgm:prSet/>
      <dgm:spPr/>
      <dgm:t>
        <a:bodyPr/>
        <a:lstStyle/>
        <a:p>
          <a:endParaRPr lang="el-GR"/>
        </a:p>
      </dgm:t>
    </dgm:pt>
    <dgm:pt modelId="{0AD54157-F4C4-410F-9708-69766C3A054A}" type="sibTrans" cxnId="{CA3DE1DB-5217-4780-BEDC-7E0C49EAF41C}">
      <dgm:prSet/>
      <dgm:spPr/>
      <dgm:t>
        <a:bodyPr/>
        <a:lstStyle/>
        <a:p>
          <a:endParaRPr lang="el-GR"/>
        </a:p>
      </dgm:t>
    </dgm:pt>
    <dgm:pt modelId="{E4F74ECC-B7F3-43E2-9411-94E76B3F5F03}">
      <dgm:prSet/>
      <dgm:spPr/>
      <dgm:t>
        <a:bodyPr/>
        <a:lstStyle/>
        <a:p>
          <a:endParaRPr lang="el-GR" dirty="0"/>
        </a:p>
      </dgm:t>
    </dgm:pt>
    <dgm:pt modelId="{2AE03602-9418-4EA0-A4FA-58B0179FA241}" type="parTrans" cxnId="{3CEECAE3-4FCC-48BE-8038-83C1F5DCF5BC}">
      <dgm:prSet/>
      <dgm:spPr/>
      <dgm:t>
        <a:bodyPr/>
        <a:lstStyle/>
        <a:p>
          <a:endParaRPr lang="el-GR"/>
        </a:p>
      </dgm:t>
    </dgm:pt>
    <dgm:pt modelId="{5C1BC7FE-870D-42A8-AA9C-EE6BCCC529E9}" type="sibTrans" cxnId="{3CEECAE3-4FCC-48BE-8038-83C1F5DCF5BC}">
      <dgm:prSet/>
      <dgm:spPr/>
      <dgm:t>
        <a:bodyPr/>
        <a:lstStyle/>
        <a:p>
          <a:endParaRPr lang="el-GR"/>
        </a:p>
      </dgm:t>
    </dgm:pt>
    <dgm:pt modelId="{BAE63390-5E2B-48D3-B6E7-B31CA73DA147}">
      <dgm:prSet custScaleX="128211" custScaleY="133473" custLinFactNeighborX="-9181" custLinFactNeighborY="9038"/>
      <dgm:spPr/>
      <dgm:t>
        <a:bodyPr/>
        <a:lstStyle/>
        <a:p>
          <a:endParaRPr lang="el-GR"/>
        </a:p>
      </dgm:t>
    </dgm:pt>
    <dgm:pt modelId="{1CC8B8BF-E4EC-47E5-B48B-6339BE4836A1}" type="parTrans" cxnId="{C8CD6B9C-6EC1-4B81-801F-14E5C21A72AF}">
      <dgm:prSet/>
      <dgm:spPr/>
      <dgm:t>
        <a:bodyPr/>
        <a:lstStyle/>
        <a:p>
          <a:endParaRPr lang="el-GR"/>
        </a:p>
      </dgm:t>
    </dgm:pt>
    <dgm:pt modelId="{6AAAAF70-0A88-42B9-854A-D59BAE0A77AB}" type="sibTrans" cxnId="{C8CD6B9C-6EC1-4B81-801F-14E5C21A72AF}">
      <dgm:prSet custAng="7575861" custLinFactNeighborX="7201" custLinFactNeighborY="-319"/>
      <dgm:spPr/>
      <dgm:t>
        <a:bodyPr/>
        <a:lstStyle/>
        <a:p>
          <a:endParaRPr lang="el-GR"/>
        </a:p>
      </dgm:t>
    </dgm:pt>
    <dgm:pt modelId="{4E0872CA-18B4-49D5-8637-F4DD5E1AA1AA}">
      <dgm:prSet custScaleX="128211" custScaleY="133473" custLinFactNeighborX="-9181" custLinFactNeighborY="9038"/>
      <dgm:spPr/>
      <dgm:t>
        <a:bodyPr/>
        <a:lstStyle/>
        <a:p>
          <a:endParaRPr lang="el-GR"/>
        </a:p>
      </dgm:t>
    </dgm:pt>
    <dgm:pt modelId="{5204C3C6-60BD-4E04-9510-E862CEFB1E2F}" type="parTrans" cxnId="{1D6D4A3E-0BC1-4478-8123-9C6753109FB4}">
      <dgm:prSet/>
      <dgm:spPr/>
      <dgm:t>
        <a:bodyPr/>
        <a:lstStyle/>
        <a:p>
          <a:endParaRPr lang="el-GR"/>
        </a:p>
      </dgm:t>
    </dgm:pt>
    <dgm:pt modelId="{0EAE3E87-1F1D-4AF0-A6A1-D34CD3C58109}" type="sibTrans" cxnId="{1D6D4A3E-0BC1-4478-8123-9C6753109FB4}">
      <dgm:prSet custAng="7575861" custLinFactNeighborX="7201" custLinFactNeighborY="-319"/>
      <dgm:spPr/>
      <dgm:t>
        <a:bodyPr/>
        <a:lstStyle/>
        <a:p>
          <a:endParaRPr lang="el-GR"/>
        </a:p>
      </dgm:t>
    </dgm:pt>
    <dgm:pt modelId="{FC19F1C0-ED0F-45AD-8658-6501162B410D}" type="pres">
      <dgm:prSet presAssocID="{0E2594DB-C870-4B92-AC1F-D60DF92709C4}" presName="composite" presStyleCnt="0">
        <dgm:presLayoutVars>
          <dgm:chMax val="3"/>
          <dgm:animLvl val="lvl"/>
          <dgm:resizeHandles val="exact"/>
        </dgm:presLayoutVars>
      </dgm:prSet>
      <dgm:spPr/>
      <dgm:t>
        <a:bodyPr/>
        <a:lstStyle/>
        <a:p>
          <a:endParaRPr lang="it-IT"/>
        </a:p>
      </dgm:t>
    </dgm:pt>
    <dgm:pt modelId="{EF6B7678-83C0-45BD-A93E-D3F309A6D5FC}" type="pres">
      <dgm:prSet presAssocID="{FBEE3C34-F344-40E2-8DCA-DE19E2103310}" presName="gear1" presStyleLbl="node1" presStyleIdx="0" presStyleCnt="3" custScaleX="113413" custScaleY="118488" custLinFactNeighborX="22077" custLinFactNeighborY="107">
        <dgm:presLayoutVars>
          <dgm:chMax val="1"/>
          <dgm:bulletEnabled val="1"/>
        </dgm:presLayoutVars>
      </dgm:prSet>
      <dgm:spPr/>
      <dgm:t>
        <a:bodyPr/>
        <a:lstStyle/>
        <a:p>
          <a:endParaRPr lang="it-IT"/>
        </a:p>
      </dgm:t>
    </dgm:pt>
    <dgm:pt modelId="{7FB9C22A-B9B1-4F72-8583-EC61EF60F6CD}" type="pres">
      <dgm:prSet presAssocID="{FBEE3C34-F344-40E2-8DCA-DE19E2103310}" presName="gear1srcNode" presStyleLbl="node1" presStyleIdx="0" presStyleCnt="3"/>
      <dgm:spPr/>
      <dgm:t>
        <a:bodyPr/>
        <a:lstStyle/>
        <a:p>
          <a:endParaRPr lang="it-IT"/>
        </a:p>
      </dgm:t>
    </dgm:pt>
    <dgm:pt modelId="{475DD113-29B2-4F98-89C8-5947ED1F68AC}" type="pres">
      <dgm:prSet presAssocID="{FBEE3C34-F344-40E2-8DCA-DE19E2103310}" presName="gear1dstNode" presStyleLbl="node1" presStyleIdx="0" presStyleCnt="3"/>
      <dgm:spPr/>
      <dgm:t>
        <a:bodyPr/>
        <a:lstStyle/>
        <a:p>
          <a:endParaRPr lang="it-IT"/>
        </a:p>
      </dgm:t>
    </dgm:pt>
    <dgm:pt modelId="{636ABA58-802F-4F6E-AB92-D7D0419ED7A0}" type="pres">
      <dgm:prSet presAssocID="{E0172319-63FA-4B5E-BE73-8D470061AB97}" presName="gear2" presStyleLbl="node1" presStyleIdx="1" presStyleCnt="3" custScaleX="137449" custScaleY="125423" custLinFactNeighborX="-17191" custLinFactNeighborY="44028">
        <dgm:presLayoutVars>
          <dgm:chMax val="1"/>
          <dgm:bulletEnabled val="1"/>
        </dgm:presLayoutVars>
      </dgm:prSet>
      <dgm:spPr/>
      <dgm:t>
        <a:bodyPr/>
        <a:lstStyle/>
        <a:p>
          <a:endParaRPr lang="it-IT"/>
        </a:p>
      </dgm:t>
    </dgm:pt>
    <dgm:pt modelId="{FA51BE62-0B85-4ECB-BFA7-27A0A28DB0AB}" type="pres">
      <dgm:prSet presAssocID="{E0172319-63FA-4B5E-BE73-8D470061AB97}" presName="gear2srcNode" presStyleLbl="node1" presStyleIdx="1" presStyleCnt="3"/>
      <dgm:spPr/>
      <dgm:t>
        <a:bodyPr/>
        <a:lstStyle/>
        <a:p>
          <a:endParaRPr lang="it-IT"/>
        </a:p>
      </dgm:t>
    </dgm:pt>
    <dgm:pt modelId="{E11F9121-D48B-4F0B-A1D0-9DFB3EC6E177}" type="pres">
      <dgm:prSet presAssocID="{E0172319-63FA-4B5E-BE73-8D470061AB97}" presName="gear2dstNode" presStyleLbl="node1" presStyleIdx="1" presStyleCnt="3"/>
      <dgm:spPr/>
      <dgm:t>
        <a:bodyPr/>
        <a:lstStyle/>
        <a:p>
          <a:endParaRPr lang="it-IT"/>
        </a:p>
      </dgm:t>
    </dgm:pt>
    <dgm:pt modelId="{990FAB52-13AE-427D-896F-942A0192AF91}" type="pres">
      <dgm:prSet presAssocID="{DEC42FF1-20B4-4F11-B20B-9CE19A69C7A5}" presName="gear3" presStyleLbl="node1" presStyleIdx="2" presStyleCnt="3" custScaleX="128211" custScaleY="133473" custLinFactNeighborX="-9181" custLinFactNeighborY="9038"/>
      <dgm:spPr/>
      <dgm:t>
        <a:bodyPr/>
        <a:lstStyle/>
        <a:p>
          <a:endParaRPr lang="it-IT"/>
        </a:p>
      </dgm:t>
    </dgm:pt>
    <dgm:pt modelId="{8F962802-5C27-4EE3-A454-37B81FAC89C0}" type="pres">
      <dgm:prSet presAssocID="{DEC42FF1-20B4-4F11-B20B-9CE19A69C7A5}" presName="gear3tx" presStyleLbl="node1" presStyleIdx="2" presStyleCnt="3">
        <dgm:presLayoutVars>
          <dgm:chMax val="1"/>
          <dgm:bulletEnabled val="1"/>
        </dgm:presLayoutVars>
      </dgm:prSet>
      <dgm:spPr/>
      <dgm:t>
        <a:bodyPr/>
        <a:lstStyle/>
        <a:p>
          <a:endParaRPr lang="it-IT"/>
        </a:p>
      </dgm:t>
    </dgm:pt>
    <dgm:pt modelId="{5DB002E4-92F9-4B70-A308-546F44967CA7}" type="pres">
      <dgm:prSet presAssocID="{DEC42FF1-20B4-4F11-B20B-9CE19A69C7A5}" presName="gear3srcNode" presStyleLbl="node1" presStyleIdx="2" presStyleCnt="3"/>
      <dgm:spPr/>
      <dgm:t>
        <a:bodyPr/>
        <a:lstStyle/>
        <a:p>
          <a:endParaRPr lang="it-IT"/>
        </a:p>
      </dgm:t>
    </dgm:pt>
    <dgm:pt modelId="{2811295B-8A77-4078-A135-79B70364395A}" type="pres">
      <dgm:prSet presAssocID="{DEC42FF1-20B4-4F11-B20B-9CE19A69C7A5}" presName="gear3dstNode" presStyleLbl="node1" presStyleIdx="2" presStyleCnt="3"/>
      <dgm:spPr/>
      <dgm:t>
        <a:bodyPr/>
        <a:lstStyle/>
        <a:p>
          <a:endParaRPr lang="it-IT"/>
        </a:p>
      </dgm:t>
    </dgm:pt>
    <dgm:pt modelId="{860BF717-1F1E-4BD3-956E-BCC025A18BD3}" type="pres">
      <dgm:prSet presAssocID="{E430BEC1-6660-4255-890D-90B2AF633D13}" presName="connector1" presStyleLbl="sibTrans2D1" presStyleIdx="0" presStyleCnt="3" custLinFactNeighborX="36016" custLinFactNeighborY="-7266"/>
      <dgm:spPr/>
      <dgm:t>
        <a:bodyPr/>
        <a:lstStyle/>
        <a:p>
          <a:endParaRPr lang="it-IT"/>
        </a:p>
      </dgm:t>
    </dgm:pt>
    <dgm:pt modelId="{83BC53AA-0172-4468-92A5-BD5F2C06526F}" type="pres">
      <dgm:prSet presAssocID="{7B64A17E-405B-405B-8E24-445BE235D1A6}" presName="connector2" presStyleLbl="sibTrans2D1" presStyleIdx="1" presStyleCnt="3" custLinFactNeighborX="-41892" custLinFactNeighborY="34789"/>
      <dgm:spPr/>
      <dgm:t>
        <a:bodyPr/>
        <a:lstStyle/>
        <a:p>
          <a:endParaRPr lang="it-IT"/>
        </a:p>
      </dgm:t>
    </dgm:pt>
    <dgm:pt modelId="{7BEF1560-2726-4AE0-B67C-327024FEFD90}" type="pres">
      <dgm:prSet presAssocID="{0AD54157-F4C4-410F-9708-69766C3A054A}" presName="connector3" presStyleLbl="sibTrans2D1" presStyleIdx="2" presStyleCnt="3" custAng="7575861" custLinFactNeighborX="7201" custLinFactNeighborY="-319"/>
      <dgm:spPr/>
      <dgm:t>
        <a:bodyPr/>
        <a:lstStyle/>
        <a:p>
          <a:endParaRPr lang="it-IT"/>
        </a:p>
      </dgm:t>
    </dgm:pt>
  </dgm:ptLst>
  <dgm:cxnLst>
    <dgm:cxn modelId="{4C7BE86C-5705-4430-8647-0C5321C6F096}" type="presOf" srcId="{DEC42FF1-20B4-4F11-B20B-9CE19A69C7A5}" destId="{8F962802-5C27-4EE3-A454-37B81FAC89C0}" srcOrd="1" destOrd="0" presId="urn:microsoft.com/office/officeart/2005/8/layout/gear1"/>
    <dgm:cxn modelId="{EDB67097-8D76-47B3-AEFB-A603DBA27DC8}" type="presOf" srcId="{7B64A17E-405B-405B-8E24-445BE235D1A6}" destId="{83BC53AA-0172-4468-92A5-BD5F2C06526F}" srcOrd="0" destOrd="0" presId="urn:microsoft.com/office/officeart/2005/8/layout/gear1"/>
    <dgm:cxn modelId="{3E741550-CA79-46DA-9AA3-55909E39F710}" srcId="{0E2594DB-C870-4B92-AC1F-D60DF92709C4}" destId="{D07A1FBF-52A1-4922-ABB4-7F8F90241870}" srcOrd="4" destOrd="0" parTransId="{FEF708E8-2CF1-4BEB-A4C7-0620916BC201}" sibTransId="{59E21894-9BB7-4664-BFB1-950EAE5D38F1}"/>
    <dgm:cxn modelId="{8BAECFEB-7303-4441-A1CD-2C5AEB1992BC}" srcId="{0E2594DB-C870-4B92-AC1F-D60DF92709C4}" destId="{097CB558-6E95-4DD8-8FBB-E804CD65FB1B}" srcOrd="5" destOrd="0" parTransId="{52785222-B5A0-48C8-BB64-797A2F104FBB}" sibTransId="{6FB99932-D219-4698-8124-1391CCDD4C48}"/>
    <dgm:cxn modelId="{513267C6-48BC-4A8A-B488-D08CF5570CFF}" type="presOf" srcId="{E0172319-63FA-4B5E-BE73-8D470061AB97}" destId="{FA51BE62-0B85-4ECB-BFA7-27A0A28DB0AB}" srcOrd="1" destOrd="0" presId="urn:microsoft.com/office/officeart/2005/8/layout/gear1"/>
    <dgm:cxn modelId="{196AC132-553B-415C-B260-E1DB3A84B8FC}" srcId="{0E2594DB-C870-4B92-AC1F-D60DF92709C4}" destId="{7A8514F4-FACC-4242-80A4-CC97F0B71858}" srcOrd="6" destOrd="0" parTransId="{470A876C-9E91-4101-92E9-75F9012FDC16}" sibTransId="{55F3727D-A63A-4EAE-AB2A-B06C89F6824C}"/>
    <dgm:cxn modelId="{E6D6E95D-FEE2-415D-A0CC-DE56FA087CC6}" type="presOf" srcId="{FBEE3C34-F344-40E2-8DCA-DE19E2103310}" destId="{475DD113-29B2-4F98-89C8-5947ED1F68AC}" srcOrd="2" destOrd="0" presId="urn:microsoft.com/office/officeart/2005/8/layout/gear1"/>
    <dgm:cxn modelId="{6B3005B1-1403-42CE-9A42-387943091FD1}" type="presOf" srcId="{DEC42FF1-20B4-4F11-B20B-9CE19A69C7A5}" destId="{990FAB52-13AE-427D-896F-942A0192AF91}" srcOrd="0" destOrd="0" presId="urn:microsoft.com/office/officeart/2005/8/layout/gear1"/>
    <dgm:cxn modelId="{910F8205-3324-41DB-9F3B-E739D6D6D53C}" type="presOf" srcId="{FBEE3C34-F344-40E2-8DCA-DE19E2103310}" destId="{7FB9C22A-B9B1-4F72-8583-EC61EF60F6CD}" srcOrd="1" destOrd="0" presId="urn:microsoft.com/office/officeart/2005/8/layout/gear1"/>
    <dgm:cxn modelId="{7FD47958-A103-4C0C-98CE-0A1CD0898345}" type="presOf" srcId="{DEC42FF1-20B4-4F11-B20B-9CE19A69C7A5}" destId="{5DB002E4-92F9-4B70-A308-546F44967CA7}" srcOrd="2" destOrd="0" presId="urn:microsoft.com/office/officeart/2005/8/layout/gear1"/>
    <dgm:cxn modelId="{C8CD6B9C-6EC1-4B81-801F-14E5C21A72AF}" srcId="{0E2594DB-C870-4B92-AC1F-D60DF92709C4}" destId="{BAE63390-5E2B-48D3-B6E7-B31CA73DA147}" srcOrd="7" destOrd="0" parTransId="{1CC8B8BF-E4EC-47E5-B48B-6339BE4836A1}" sibTransId="{6AAAAF70-0A88-42B9-854A-D59BAE0A77AB}"/>
    <dgm:cxn modelId="{F0E8DB22-7A7C-442A-8691-2E1BD8B418B8}" type="presOf" srcId="{DEC42FF1-20B4-4F11-B20B-9CE19A69C7A5}" destId="{2811295B-8A77-4078-A135-79B70364395A}" srcOrd="3" destOrd="0" presId="urn:microsoft.com/office/officeart/2005/8/layout/gear1"/>
    <dgm:cxn modelId="{68AB982E-F342-4D8A-BB93-C5E0AF34287D}" type="presOf" srcId="{0E2594DB-C870-4B92-AC1F-D60DF92709C4}" destId="{FC19F1C0-ED0F-45AD-8658-6501162B410D}" srcOrd="0" destOrd="0" presId="urn:microsoft.com/office/officeart/2005/8/layout/gear1"/>
    <dgm:cxn modelId="{F7020F02-9DAF-4027-8502-328095A3E879}" type="presOf" srcId="{E0172319-63FA-4B5E-BE73-8D470061AB97}" destId="{636ABA58-802F-4F6E-AB92-D7D0419ED7A0}" srcOrd="0" destOrd="0" presId="urn:microsoft.com/office/officeart/2005/8/layout/gear1"/>
    <dgm:cxn modelId="{AD793808-05B8-4FF0-ACB0-6FB21D45EA93}" type="presOf" srcId="{E0172319-63FA-4B5E-BE73-8D470061AB97}" destId="{E11F9121-D48B-4F0B-A1D0-9DFB3EC6E177}" srcOrd="2" destOrd="0" presId="urn:microsoft.com/office/officeart/2005/8/layout/gear1"/>
    <dgm:cxn modelId="{C5276EFA-915E-47F3-B2DB-618A11B5CAF6}" type="presOf" srcId="{FBEE3C34-F344-40E2-8DCA-DE19E2103310}" destId="{EF6B7678-83C0-45BD-A93E-D3F309A6D5FC}" srcOrd="0" destOrd="0" presId="urn:microsoft.com/office/officeart/2005/8/layout/gear1"/>
    <dgm:cxn modelId="{B16B6DF7-AA04-49D9-8ED0-8C83BD4AC4A7}" type="presOf" srcId="{0AD54157-F4C4-410F-9708-69766C3A054A}" destId="{7BEF1560-2726-4AE0-B67C-327024FEFD90}" srcOrd="0" destOrd="0" presId="urn:microsoft.com/office/officeart/2005/8/layout/gear1"/>
    <dgm:cxn modelId="{097EDDAA-D97C-4434-93D2-861FDD72C103}" srcId="{0E2594DB-C870-4B92-AC1F-D60DF92709C4}" destId="{E0172319-63FA-4B5E-BE73-8D470061AB97}" srcOrd="1" destOrd="0" parTransId="{58BB6028-E2E7-4138-BE95-9DA8DB33D810}" sibTransId="{7B64A17E-405B-405B-8E24-445BE235D1A6}"/>
    <dgm:cxn modelId="{CA3DE1DB-5217-4780-BEDC-7E0C49EAF41C}" srcId="{0E2594DB-C870-4B92-AC1F-D60DF92709C4}" destId="{DEC42FF1-20B4-4F11-B20B-9CE19A69C7A5}" srcOrd="2" destOrd="0" parTransId="{F8952896-ECB0-4B2B-816B-A211B434D45C}" sibTransId="{0AD54157-F4C4-410F-9708-69766C3A054A}"/>
    <dgm:cxn modelId="{1D6D4A3E-0BC1-4478-8123-9C6753109FB4}" srcId="{0E2594DB-C870-4B92-AC1F-D60DF92709C4}" destId="{4E0872CA-18B4-49D5-8637-F4DD5E1AA1AA}" srcOrd="8" destOrd="0" parTransId="{5204C3C6-60BD-4E04-9510-E862CEFB1E2F}" sibTransId="{0EAE3E87-1F1D-4AF0-A6A1-D34CD3C58109}"/>
    <dgm:cxn modelId="{3CEECAE3-4FCC-48BE-8038-83C1F5DCF5BC}" srcId="{0E2594DB-C870-4B92-AC1F-D60DF92709C4}" destId="{E4F74ECC-B7F3-43E2-9411-94E76B3F5F03}" srcOrd="3" destOrd="0" parTransId="{2AE03602-9418-4EA0-A4FA-58B0179FA241}" sibTransId="{5C1BC7FE-870D-42A8-AA9C-EE6BCCC529E9}"/>
    <dgm:cxn modelId="{D4F7BAAE-A9B2-4D54-A973-F22E0359F51B}" srcId="{0E2594DB-C870-4B92-AC1F-D60DF92709C4}" destId="{FBEE3C34-F344-40E2-8DCA-DE19E2103310}" srcOrd="0" destOrd="0" parTransId="{2376253F-1005-4DA3-ADDB-225B98F91280}" sibTransId="{E430BEC1-6660-4255-890D-90B2AF633D13}"/>
    <dgm:cxn modelId="{7CD5E6A8-15A5-4279-B957-56DFD1D92282}" type="presOf" srcId="{E430BEC1-6660-4255-890D-90B2AF633D13}" destId="{860BF717-1F1E-4BD3-956E-BCC025A18BD3}" srcOrd="0" destOrd="0" presId="urn:microsoft.com/office/officeart/2005/8/layout/gear1"/>
    <dgm:cxn modelId="{FC17EACE-F2FF-46CB-919A-C671280FB1C7}" type="presParOf" srcId="{FC19F1C0-ED0F-45AD-8658-6501162B410D}" destId="{EF6B7678-83C0-45BD-A93E-D3F309A6D5FC}" srcOrd="0" destOrd="0" presId="urn:microsoft.com/office/officeart/2005/8/layout/gear1"/>
    <dgm:cxn modelId="{6B5C1480-B7A9-47C1-BE62-3FCCB2013791}" type="presParOf" srcId="{FC19F1C0-ED0F-45AD-8658-6501162B410D}" destId="{7FB9C22A-B9B1-4F72-8583-EC61EF60F6CD}" srcOrd="1" destOrd="0" presId="urn:microsoft.com/office/officeart/2005/8/layout/gear1"/>
    <dgm:cxn modelId="{9F253BF0-D3CC-445A-992A-6A056DBF37A5}" type="presParOf" srcId="{FC19F1C0-ED0F-45AD-8658-6501162B410D}" destId="{475DD113-29B2-4F98-89C8-5947ED1F68AC}" srcOrd="2" destOrd="0" presId="urn:microsoft.com/office/officeart/2005/8/layout/gear1"/>
    <dgm:cxn modelId="{0D90BA0F-9F4F-4CB2-BF97-A922DFAF1F55}" type="presParOf" srcId="{FC19F1C0-ED0F-45AD-8658-6501162B410D}" destId="{636ABA58-802F-4F6E-AB92-D7D0419ED7A0}" srcOrd="3" destOrd="0" presId="urn:microsoft.com/office/officeart/2005/8/layout/gear1"/>
    <dgm:cxn modelId="{309D8556-283C-4F9A-B11F-14E154F4C292}" type="presParOf" srcId="{FC19F1C0-ED0F-45AD-8658-6501162B410D}" destId="{FA51BE62-0B85-4ECB-BFA7-27A0A28DB0AB}" srcOrd="4" destOrd="0" presId="urn:microsoft.com/office/officeart/2005/8/layout/gear1"/>
    <dgm:cxn modelId="{41011225-245E-49CD-8663-AA2BCB807AE2}" type="presParOf" srcId="{FC19F1C0-ED0F-45AD-8658-6501162B410D}" destId="{E11F9121-D48B-4F0B-A1D0-9DFB3EC6E177}" srcOrd="5" destOrd="0" presId="urn:microsoft.com/office/officeart/2005/8/layout/gear1"/>
    <dgm:cxn modelId="{73B53A80-0CBD-4B4E-A93B-AD2D27C85D76}" type="presParOf" srcId="{FC19F1C0-ED0F-45AD-8658-6501162B410D}" destId="{990FAB52-13AE-427D-896F-942A0192AF91}" srcOrd="6" destOrd="0" presId="urn:microsoft.com/office/officeart/2005/8/layout/gear1"/>
    <dgm:cxn modelId="{BD64B84F-640D-4375-B027-95D9FA4D1A29}" type="presParOf" srcId="{FC19F1C0-ED0F-45AD-8658-6501162B410D}" destId="{8F962802-5C27-4EE3-A454-37B81FAC89C0}" srcOrd="7" destOrd="0" presId="urn:microsoft.com/office/officeart/2005/8/layout/gear1"/>
    <dgm:cxn modelId="{98FF3F29-D426-4C67-BC4D-212996FC9839}" type="presParOf" srcId="{FC19F1C0-ED0F-45AD-8658-6501162B410D}" destId="{5DB002E4-92F9-4B70-A308-546F44967CA7}" srcOrd="8" destOrd="0" presId="urn:microsoft.com/office/officeart/2005/8/layout/gear1"/>
    <dgm:cxn modelId="{83A730D4-AC16-4282-9084-709B1CC14C36}" type="presParOf" srcId="{FC19F1C0-ED0F-45AD-8658-6501162B410D}" destId="{2811295B-8A77-4078-A135-79B70364395A}" srcOrd="9" destOrd="0" presId="urn:microsoft.com/office/officeart/2005/8/layout/gear1"/>
    <dgm:cxn modelId="{E884D403-6B71-445E-9290-5FCA6C03E590}" type="presParOf" srcId="{FC19F1C0-ED0F-45AD-8658-6501162B410D}" destId="{860BF717-1F1E-4BD3-956E-BCC025A18BD3}" srcOrd="10" destOrd="0" presId="urn:microsoft.com/office/officeart/2005/8/layout/gear1"/>
    <dgm:cxn modelId="{6D17BCC6-8EEC-48EE-92F3-82A2C8066D8F}" type="presParOf" srcId="{FC19F1C0-ED0F-45AD-8658-6501162B410D}" destId="{83BC53AA-0172-4468-92A5-BD5F2C06526F}" srcOrd="11" destOrd="0" presId="urn:microsoft.com/office/officeart/2005/8/layout/gear1"/>
    <dgm:cxn modelId="{886236FD-6A80-4ECA-B95F-0D9AF9162C9A}" type="presParOf" srcId="{FC19F1C0-ED0F-45AD-8658-6501162B410D}" destId="{7BEF1560-2726-4AE0-B67C-327024FEFD9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C47B5F-8F91-4643-9A06-90284083E60B}" type="doc">
      <dgm:prSet loTypeId="urn:microsoft.com/office/officeart/2005/8/layout/arrow1" loCatId="process" qsTypeId="urn:microsoft.com/office/officeart/2005/8/quickstyle/simple3" qsCatId="simple" csTypeId="urn:microsoft.com/office/officeart/2005/8/colors/accent0_3" csCatId="mainScheme" phldr="1"/>
      <dgm:spPr/>
      <dgm:t>
        <a:bodyPr/>
        <a:lstStyle/>
        <a:p>
          <a:endParaRPr lang="el-GR"/>
        </a:p>
      </dgm:t>
    </dgm:pt>
    <dgm:pt modelId="{C6EF7D5E-EF51-4129-A40C-0D33939ABA52}">
      <dgm:prSet phldrT="[Text]"/>
      <dgm:spPr/>
      <dgm:t>
        <a:bodyPr/>
        <a:lstStyle/>
        <a:p>
          <a:r>
            <a:rPr lang="en-US" dirty="0"/>
            <a:t>Non è </a:t>
          </a:r>
          <a:r>
            <a:rPr lang="en-US" dirty="0" err="1"/>
            <a:t>necessario</a:t>
          </a:r>
          <a:endParaRPr lang="el-GR" dirty="0"/>
        </a:p>
      </dgm:t>
    </dgm:pt>
    <dgm:pt modelId="{CBF1B21A-CB8F-41E5-B8C7-1D85D83B3D43}" type="parTrans" cxnId="{D610DF1D-6B50-42C8-B5A4-05414D1D8D68}">
      <dgm:prSet/>
      <dgm:spPr/>
      <dgm:t>
        <a:bodyPr/>
        <a:lstStyle/>
        <a:p>
          <a:endParaRPr lang="el-GR"/>
        </a:p>
      </dgm:t>
    </dgm:pt>
    <dgm:pt modelId="{19FC432C-A24F-4B1E-BABE-696D1FFA687B}" type="sibTrans" cxnId="{D610DF1D-6B50-42C8-B5A4-05414D1D8D68}">
      <dgm:prSet/>
      <dgm:spPr/>
      <dgm:t>
        <a:bodyPr/>
        <a:lstStyle/>
        <a:p>
          <a:endParaRPr lang="el-GR"/>
        </a:p>
      </dgm:t>
    </dgm:pt>
    <dgm:pt modelId="{A703ECEB-52E5-43B6-A3BA-4298B17EF37B}">
      <dgm:prSet phldrT="[Text]"/>
      <dgm:spPr/>
      <dgm:t>
        <a:bodyPr/>
        <a:lstStyle/>
        <a:p>
          <a:r>
            <a:rPr lang="en-US" dirty="0" smtClean="0"/>
            <a:t>È </a:t>
          </a:r>
          <a:r>
            <a:rPr lang="en-US" dirty="0" err="1"/>
            <a:t>necessario</a:t>
          </a:r>
          <a:endParaRPr lang="el-GR" dirty="0"/>
        </a:p>
      </dgm:t>
    </dgm:pt>
    <dgm:pt modelId="{9B023842-911E-4ADD-99A0-2ECF370FEA2C}" type="parTrans" cxnId="{27FAFAD5-DBEF-4706-A831-F28C1D3B2A49}">
      <dgm:prSet/>
      <dgm:spPr/>
      <dgm:t>
        <a:bodyPr/>
        <a:lstStyle/>
        <a:p>
          <a:endParaRPr lang="el-GR"/>
        </a:p>
      </dgm:t>
    </dgm:pt>
    <dgm:pt modelId="{80634D36-5A69-4867-B148-39C10F12A302}" type="sibTrans" cxnId="{27FAFAD5-DBEF-4706-A831-F28C1D3B2A49}">
      <dgm:prSet/>
      <dgm:spPr/>
      <dgm:t>
        <a:bodyPr/>
        <a:lstStyle/>
        <a:p>
          <a:endParaRPr lang="el-GR"/>
        </a:p>
      </dgm:t>
    </dgm:pt>
    <dgm:pt modelId="{5E364CD2-1D0E-4E9F-AE18-695BCE11F4B0}" type="pres">
      <dgm:prSet presAssocID="{22C47B5F-8F91-4643-9A06-90284083E60B}" presName="cycle" presStyleCnt="0">
        <dgm:presLayoutVars>
          <dgm:dir/>
          <dgm:resizeHandles val="exact"/>
        </dgm:presLayoutVars>
      </dgm:prSet>
      <dgm:spPr/>
      <dgm:t>
        <a:bodyPr/>
        <a:lstStyle/>
        <a:p>
          <a:endParaRPr lang="it-IT"/>
        </a:p>
      </dgm:t>
    </dgm:pt>
    <dgm:pt modelId="{D29C3DBB-C6BC-4DBE-AA5C-CA553C5785B1}" type="pres">
      <dgm:prSet presAssocID="{C6EF7D5E-EF51-4129-A40C-0D33939ABA52}" presName="arrow" presStyleLbl="node1" presStyleIdx="0" presStyleCnt="2">
        <dgm:presLayoutVars>
          <dgm:bulletEnabled val="1"/>
        </dgm:presLayoutVars>
      </dgm:prSet>
      <dgm:spPr/>
      <dgm:t>
        <a:bodyPr/>
        <a:lstStyle/>
        <a:p>
          <a:endParaRPr lang="it-IT"/>
        </a:p>
      </dgm:t>
    </dgm:pt>
    <dgm:pt modelId="{7310081C-67AC-4CBE-80FD-8E6D9259354F}" type="pres">
      <dgm:prSet presAssocID="{A703ECEB-52E5-43B6-A3BA-4298B17EF37B}" presName="arrow" presStyleLbl="node1" presStyleIdx="1" presStyleCnt="2">
        <dgm:presLayoutVars>
          <dgm:bulletEnabled val="1"/>
        </dgm:presLayoutVars>
      </dgm:prSet>
      <dgm:spPr/>
      <dgm:t>
        <a:bodyPr/>
        <a:lstStyle/>
        <a:p>
          <a:endParaRPr lang="it-IT"/>
        </a:p>
      </dgm:t>
    </dgm:pt>
  </dgm:ptLst>
  <dgm:cxnLst>
    <dgm:cxn modelId="{F8716AF3-A340-4EE0-BC7D-DFF3DBF0E408}" type="presOf" srcId="{C6EF7D5E-EF51-4129-A40C-0D33939ABA52}" destId="{D29C3DBB-C6BC-4DBE-AA5C-CA553C5785B1}" srcOrd="0" destOrd="0" presId="urn:microsoft.com/office/officeart/2005/8/layout/arrow1"/>
    <dgm:cxn modelId="{27FAFAD5-DBEF-4706-A831-F28C1D3B2A49}" srcId="{22C47B5F-8F91-4643-9A06-90284083E60B}" destId="{A703ECEB-52E5-43B6-A3BA-4298B17EF37B}" srcOrd="1" destOrd="0" parTransId="{9B023842-911E-4ADD-99A0-2ECF370FEA2C}" sibTransId="{80634D36-5A69-4867-B148-39C10F12A302}"/>
    <dgm:cxn modelId="{D373F8DF-D8C7-4964-86B9-A07EC5E66E69}" type="presOf" srcId="{22C47B5F-8F91-4643-9A06-90284083E60B}" destId="{5E364CD2-1D0E-4E9F-AE18-695BCE11F4B0}" srcOrd="0" destOrd="0" presId="urn:microsoft.com/office/officeart/2005/8/layout/arrow1"/>
    <dgm:cxn modelId="{D610DF1D-6B50-42C8-B5A4-05414D1D8D68}" srcId="{22C47B5F-8F91-4643-9A06-90284083E60B}" destId="{C6EF7D5E-EF51-4129-A40C-0D33939ABA52}" srcOrd="0" destOrd="0" parTransId="{CBF1B21A-CB8F-41E5-B8C7-1D85D83B3D43}" sibTransId="{19FC432C-A24F-4B1E-BABE-696D1FFA687B}"/>
    <dgm:cxn modelId="{1A704C2E-863E-479D-BE7C-D12A58324859}" type="presOf" srcId="{A703ECEB-52E5-43B6-A3BA-4298B17EF37B}" destId="{7310081C-67AC-4CBE-80FD-8E6D9259354F}" srcOrd="0" destOrd="0" presId="urn:microsoft.com/office/officeart/2005/8/layout/arrow1"/>
    <dgm:cxn modelId="{4EFE2175-2F04-4B3C-B1D6-631160E87667}" type="presParOf" srcId="{5E364CD2-1D0E-4E9F-AE18-695BCE11F4B0}" destId="{D29C3DBB-C6BC-4DBE-AA5C-CA553C5785B1}" srcOrd="0" destOrd="0" presId="urn:microsoft.com/office/officeart/2005/8/layout/arrow1"/>
    <dgm:cxn modelId="{86424981-9C21-4E8C-8F99-05F270B53F90}" type="presParOf" srcId="{5E364CD2-1D0E-4E9F-AE18-695BCE11F4B0}" destId="{7310081C-67AC-4CBE-80FD-8E6D9259354F}"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A03F5E-4C3F-47CD-A5B5-78AD0BD37B98}" type="doc">
      <dgm:prSet loTypeId="urn:microsoft.com/office/officeart/2005/8/layout/hChevron3" loCatId="process" qsTypeId="urn:microsoft.com/office/officeart/2005/8/quickstyle/simple1" qsCatId="simple" csTypeId="urn:microsoft.com/office/officeart/2005/8/colors/colorful3" csCatId="colorful" phldr="1"/>
      <dgm:spPr/>
    </dgm:pt>
    <dgm:pt modelId="{E77ACC1E-799A-451D-8999-167F36EEACBA}">
      <dgm:prSet phldrT="[Text]"/>
      <dgm:spPr/>
      <dgm:t>
        <a:bodyPr/>
        <a:lstStyle/>
        <a:p>
          <a:r>
            <a:rPr lang="it-IT" dirty="0"/>
            <a:t>Competenza interculturale riguardo al genere/corpo</a:t>
          </a:r>
          <a:endParaRPr lang="el-GR" dirty="0"/>
        </a:p>
      </dgm:t>
    </dgm:pt>
    <dgm:pt modelId="{4835EA1C-2C23-42C6-AD08-444032303F91}" type="parTrans" cxnId="{D93C6DC2-D7F8-4795-A42D-6DBC33B60F19}">
      <dgm:prSet/>
      <dgm:spPr/>
      <dgm:t>
        <a:bodyPr/>
        <a:lstStyle/>
        <a:p>
          <a:endParaRPr lang="el-GR"/>
        </a:p>
      </dgm:t>
    </dgm:pt>
    <dgm:pt modelId="{FA1517EF-DEAB-4F67-996F-8D51E41A7046}" type="sibTrans" cxnId="{D93C6DC2-D7F8-4795-A42D-6DBC33B60F19}">
      <dgm:prSet/>
      <dgm:spPr/>
      <dgm:t>
        <a:bodyPr/>
        <a:lstStyle/>
        <a:p>
          <a:endParaRPr lang="el-GR"/>
        </a:p>
      </dgm:t>
    </dgm:pt>
    <dgm:pt modelId="{57BA6732-E2C1-4AC8-A18D-3397F942C72C}">
      <dgm:prSet phldrT="[Text]"/>
      <dgm:spPr/>
      <dgm:t>
        <a:bodyPr/>
        <a:lstStyle/>
        <a:p>
          <a:r>
            <a:rPr lang="it-IT" dirty="0"/>
            <a:t>Capacità di impegnarsi in un dialogo efficace e affrontare argomenti difficili</a:t>
          </a:r>
          <a:endParaRPr lang="el-GR" dirty="0"/>
        </a:p>
      </dgm:t>
    </dgm:pt>
    <dgm:pt modelId="{E434D24C-8AD8-4678-BC3C-987765D1ED43}" type="parTrans" cxnId="{A72BB3D6-768B-4A30-AE1E-DD4100747168}">
      <dgm:prSet/>
      <dgm:spPr/>
      <dgm:t>
        <a:bodyPr/>
        <a:lstStyle/>
        <a:p>
          <a:endParaRPr lang="el-GR"/>
        </a:p>
      </dgm:t>
    </dgm:pt>
    <dgm:pt modelId="{462E5254-312C-4705-BDB7-DE52ADAEFFCD}" type="sibTrans" cxnId="{A72BB3D6-768B-4A30-AE1E-DD4100747168}">
      <dgm:prSet/>
      <dgm:spPr/>
      <dgm:t>
        <a:bodyPr/>
        <a:lstStyle/>
        <a:p>
          <a:endParaRPr lang="el-GR"/>
        </a:p>
      </dgm:t>
    </dgm:pt>
    <dgm:pt modelId="{A9249F74-34E7-48B6-979B-FAD960D1DFB4}">
      <dgm:prSet phldrT="[Text]"/>
      <dgm:spPr/>
      <dgm:t>
        <a:bodyPr/>
        <a:lstStyle/>
        <a:p>
          <a:r>
            <a:rPr lang="it-IT" dirty="0"/>
            <a:t>Capire il paziente e fornire un trattamento di alta qualità</a:t>
          </a:r>
          <a:endParaRPr lang="el-GR" dirty="0"/>
        </a:p>
      </dgm:t>
    </dgm:pt>
    <dgm:pt modelId="{616729F7-74B9-456C-9F9E-05C14E55B0ED}" type="parTrans" cxnId="{94E6186E-950D-4068-87A4-EC15889580AB}">
      <dgm:prSet/>
      <dgm:spPr/>
      <dgm:t>
        <a:bodyPr/>
        <a:lstStyle/>
        <a:p>
          <a:endParaRPr lang="el-GR"/>
        </a:p>
      </dgm:t>
    </dgm:pt>
    <dgm:pt modelId="{AE2AD78D-7A2C-4C05-80C9-5B718FF24842}" type="sibTrans" cxnId="{94E6186E-950D-4068-87A4-EC15889580AB}">
      <dgm:prSet/>
      <dgm:spPr/>
      <dgm:t>
        <a:bodyPr/>
        <a:lstStyle/>
        <a:p>
          <a:endParaRPr lang="el-GR"/>
        </a:p>
      </dgm:t>
    </dgm:pt>
    <dgm:pt modelId="{A3B7F68D-F648-4485-BF62-59C62161308B}" type="pres">
      <dgm:prSet presAssocID="{FAA03F5E-4C3F-47CD-A5B5-78AD0BD37B98}" presName="Name0" presStyleCnt="0">
        <dgm:presLayoutVars>
          <dgm:dir/>
          <dgm:resizeHandles val="exact"/>
        </dgm:presLayoutVars>
      </dgm:prSet>
      <dgm:spPr/>
    </dgm:pt>
    <dgm:pt modelId="{D0D1162E-5244-4DDC-A498-90EA4543E77E}" type="pres">
      <dgm:prSet presAssocID="{E77ACC1E-799A-451D-8999-167F36EEACBA}" presName="parTxOnly" presStyleLbl="node1" presStyleIdx="0" presStyleCnt="3">
        <dgm:presLayoutVars>
          <dgm:bulletEnabled val="1"/>
        </dgm:presLayoutVars>
      </dgm:prSet>
      <dgm:spPr/>
      <dgm:t>
        <a:bodyPr/>
        <a:lstStyle/>
        <a:p>
          <a:endParaRPr lang="it-IT"/>
        </a:p>
      </dgm:t>
    </dgm:pt>
    <dgm:pt modelId="{539C97DF-E481-4770-9F4E-393F3FA92309}" type="pres">
      <dgm:prSet presAssocID="{FA1517EF-DEAB-4F67-996F-8D51E41A7046}" presName="parSpace" presStyleCnt="0"/>
      <dgm:spPr/>
    </dgm:pt>
    <dgm:pt modelId="{FD11AC0B-FDC3-4605-A466-E8AA894BC644}" type="pres">
      <dgm:prSet presAssocID="{57BA6732-E2C1-4AC8-A18D-3397F942C72C}" presName="parTxOnly" presStyleLbl="node1" presStyleIdx="1" presStyleCnt="3">
        <dgm:presLayoutVars>
          <dgm:bulletEnabled val="1"/>
        </dgm:presLayoutVars>
      </dgm:prSet>
      <dgm:spPr/>
      <dgm:t>
        <a:bodyPr/>
        <a:lstStyle/>
        <a:p>
          <a:endParaRPr lang="it-IT"/>
        </a:p>
      </dgm:t>
    </dgm:pt>
    <dgm:pt modelId="{8505E85A-3ABF-4CF5-A0A8-852820F05484}" type="pres">
      <dgm:prSet presAssocID="{462E5254-312C-4705-BDB7-DE52ADAEFFCD}" presName="parSpace" presStyleCnt="0"/>
      <dgm:spPr/>
    </dgm:pt>
    <dgm:pt modelId="{59588CFD-31C8-48FA-BFC1-0FA3DD30F168}" type="pres">
      <dgm:prSet presAssocID="{A9249F74-34E7-48B6-979B-FAD960D1DFB4}" presName="parTxOnly" presStyleLbl="node1" presStyleIdx="2" presStyleCnt="3">
        <dgm:presLayoutVars>
          <dgm:bulletEnabled val="1"/>
        </dgm:presLayoutVars>
      </dgm:prSet>
      <dgm:spPr/>
      <dgm:t>
        <a:bodyPr/>
        <a:lstStyle/>
        <a:p>
          <a:endParaRPr lang="it-IT"/>
        </a:p>
      </dgm:t>
    </dgm:pt>
  </dgm:ptLst>
  <dgm:cxnLst>
    <dgm:cxn modelId="{94E6186E-950D-4068-87A4-EC15889580AB}" srcId="{FAA03F5E-4C3F-47CD-A5B5-78AD0BD37B98}" destId="{A9249F74-34E7-48B6-979B-FAD960D1DFB4}" srcOrd="2" destOrd="0" parTransId="{616729F7-74B9-456C-9F9E-05C14E55B0ED}" sibTransId="{AE2AD78D-7A2C-4C05-80C9-5B718FF24842}"/>
    <dgm:cxn modelId="{D93C6DC2-D7F8-4795-A42D-6DBC33B60F19}" srcId="{FAA03F5E-4C3F-47CD-A5B5-78AD0BD37B98}" destId="{E77ACC1E-799A-451D-8999-167F36EEACBA}" srcOrd="0" destOrd="0" parTransId="{4835EA1C-2C23-42C6-AD08-444032303F91}" sibTransId="{FA1517EF-DEAB-4F67-996F-8D51E41A7046}"/>
    <dgm:cxn modelId="{690C0C35-A743-4CC0-B4B1-DAB2A60B639D}" type="presOf" srcId="{57BA6732-E2C1-4AC8-A18D-3397F942C72C}" destId="{FD11AC0B-FDC3-4605-A466-E8AA894BC644}" srcOrd="0" destOrd="0" presId="urn:microsoft.com/office/officeart/2005/8/layout/hChevron3"/>
    <dgm:cxn modelId="{B859E800-2C94-495E-BF27-95E5F83F81BF}" type="presOf" srcId="{E77ACC1E-799A-451D-8999-167F36EEACBA}" destId="{D0D1162E-5244-4DDC-A498-90EA4543E77E}" srcOrd="0" destOrd="0" presId="urn:microsoft.com/office/officeart/2005/8/layout/hChevron3"/>
    <dgm:cxn modelId="{A72BB3D6-768B-4A30-AE1E-DD4100747168}" srcId="{FAA03F5E-4C3F-47CD-A5B5-78AD0BD37B98}" destId="{57BA6732-E2C1-4AC8-A18D-3397F942C72C}" srcOrd="1" destOrd="0" parTransId="{E434D24C-8AD8-4678-BC3C-987765D1ED43}" sibTransId="{462E5254-312C-4705-BDB7-DE52ADAEFFCD}"/>
    <dgm:cxn modelId="{BD20E62D-7946-4261-852C-843A9644F280}" type="presOf" srcId="{A9249F74-34E7-48B6-979B-FAD960D1DFB4}" destId="{59588CFD-31C8-48FA-BFC1-0FA3DD30F168}" srcOrd="0" destOrd="0" presId="urn:microsoft.com/office/officeart/2005/8/layout/hChevron3"/>
    <dgm:cxn modelId="{8B9F2666-74E4-4B00-8F15-B7C0CCF443BD}" type="presOf" srcId="{FAA03F5E-4C3F-47CD-A5B5-78AD0BD37B98}" destId="{A3B7F68D-F648-4485-BF62-59C62161308B}" srcOrd="0" destOrd="0" presId="urn:microsoft.com/office/officeart/2005/8/layout/hChevron3"/>
    <dgm:cxn modelId="{96A40CCE-C8EC-43BC-A0F9-E0CE9EA1E4AD}" type="presParOf" srcId="{A3B7F68D-F648-4485-BF62-59C62161308B}" destId="{D0D1162E-5244-4DDC-A498-90EA4543E77E}" srcOrd="0" destOrd="0" presId="urn:microsoft.com/office/officeart/2005/8/layout/hChevron3"/>
    <dgm:cxn modelId="{CE47053A-7449-41C3-BD90-80E738113671}" type="presParOf" srcId="{A3B7F68D-F648-4485-BF62-59C62161308B}" destId="{539C97DF-E481-4770-9F4E-393F3FA92309}" srcOrd="1" destOrd="0" presId="urn:microsoft.com/office/officeart/2005/8/layout/hChevron3"/>
    <dgm:cxn modelId="{8D4EE53B-3902-423F-BF2B-574C90CE5919}" type="presParOf" srcId="{A3B7F68D-F648-4485-BF62-59C62161308B}" destId="{FD11AC0B-FDC3-4605-A466-E8AA894BC644}" srcOrd="2" destOrd="0" presId="urn:microsoft.com/office/officeart/2005/8/layout/hChevron3"/>
    <dgm:cxn modelId="{EF274EE8-A49B-4671-9309-DC51AFF2A812}" type="presParOf" srcId="{A3B7F68D-F648-4485-BF62-59C62161308B}" destId="{8505E85A-3ABF-4CF5-A0A8-852820F05484}" srcOrd="3" destOrd="0" presId="urn:microsoft.com/office/officeart/2005/8/layout/hChevron3"/>
    <dgm:cxn modelId="{0398C5B4-466E-4862-839B-5601488BC7E2}" type="presParOf" srcId="{A3B7F68D-F648-4485-BF62-59C62161308B}" destId="{59588CFD-31C8-48FA-BFC1-0FA3DD30F168}"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1/22/2022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1/22/2022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open.lib.umn.edu/sociology/chapter/11-1-understanding-sex-and-gender/" TargetMode="External"/><Relationship Id="rId7" Type="http://schemas.openxmlformats.org/officeDocument/2006/relationships/hyperlink" Target="https://opentextbc.ca/socialpsychology/chapter/person-gender-and-cultural-differences-in-conformity/" TargetMode="External"/><Relationship Id="rId2" Type="http://schemas.openxmlformats.org/officeDocument/2006/relationships/hyperlink" Target="https://ec.europa.eu/eurostat/cache/infographs/womenmen/index.html?lang=en" TargetMode="External"/><Relationship Id="rId1" Type="http://schemas.openxmlformats.org/officeDocument/2006/relationships/slideLayout" Target="../slideLayouts/slideLayout2.xml"/><Relationship Id="rId6" Type="http://schemas.openxmlformats.org/officeDocument/2006/relationships/hyperlink" Target="https://courses.lumenlearning.com/cochise-sociology-os/chapter/the-social-construction-of-gender/" TargetMode="External"/><Relationship Id="rId5" Type="http://schemas.openxmlformats.org/officeDocument/2006/relationships/hyperlink" Target="https://plato.stanford.edu/entries/feminism-gender/#SexDis" TargetMode="External"/><Relationship Id="rId4" Type="http://schemas.openxmlformats.org/officeDocument/2006/relationships/hyperlink" Target="https://opentextbc.ca/introductiontosociology/chapter/chapter12-gender-sex-and-sexuality/#:~:text=Sex%20refers%20to%20physical%20or,with%20being%20male%20or%20femal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bodyproject.eu/media/Final-anthology-mht-May2013.pdf" TargetMode="External"/><Relationship Id="rId2" Type="http://schemas.openxmlformats.org/officeDocument/2006/relationships/hyperlink" Target="http://wp5.developmenteducation.ie/resource/the-gender-and-intercultural-awareness-network-resource-for-teachers-and-trainer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CORPO, GENERE, SESSO &amp; INTIMITÀ</a:t>
            </a:r>
            <a:endParaRPr lang="en-GB" dirty="0"/>
          </a:p>
        </p:txBody>
      </p:sp>
      <p:sp>
        <p:nvSpPr>
          <p:cNvPr id="3" name="Subtitle 2"/>
          <p:cNvSpPr>
            <a:spLocks noGrp="1"/>
          </p:cNvSpPr>
          <p:nvPr>
            <p:ph type="subTitle" idx="1"/>
          </p:nvPr>
        </p:nvSpPr>
        <p:spPr/>
        <p:txBody>
          <a:bodyPr>
            <a:normAutofit/>
          </a:bodyPr>
          <a:lstStyle/>
          <a:p>
            <a:r>
              <a:rPr lang="en-GB" sz="5400" dirty="0"/>
              <a:t>Modulo 5</a:t>
            </a:r>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98E7C-54EC-4FAE-BDE9-18961CBF5C22}"/>
              </a:ext>
            </a:extLst>
          </p:cNvPr>
          <p:cNvSpPr>
            <a:spLocks noGrp="1"/>
          </p:cNvSpPr>
          <p:nvPr>
            <p:ph type="title"/>
          </p:nvPr>
        </p:nvSpPr>
        <p:spPr>
          <a:xfrm>
            <a:off x="1269876" y="483931"/>
            <a:ext cx="9598700" cy="1485900"/>
          </a:xfrm>
        </p:spPr>
        <p:txBody>
          <a:bodyPr/>
          <a:lstStyle/>
          <a:p>
            <a:r>
              <a:rPr lang="en-US" dirty="0" err="1"/>
              <a:t>Performatività</a:t>
            </a:r>
            <a:r>
              <a:rPr lang="en-US" dirty="0"/>
              <a:t> di </a:t>
            </a:r>
            <a:r>
              <a:rPr lang="en-US" dirty="0" err="1"/>
              <a:t>Genere</a:t>
            </a:r>
            <a:endParaRPr lang="el-GR" dirty="0"/>
          </a:p>
        </p:txBody>
      </p:sp>
      <p:sp>
        <p:nvSpPr>
          <p:cNvPr id="4" name="Slide Number Placeholder 3">
            <a:extLst>
              <a:ext uri="{FF2B5EF4-FFF2-40B4-BE49-F238E27FC236}">
                <a16:creationId xmlns:a16="http://schemas.microsoft.com/office/drawing/2014/main" xmlns="" id="{2C2B37B5-DE24-48FB-BF5E-F0C2672BA8FC}"/>
              </a:ext>
            </a:extLst>
          </p:cNvPr>
          <p:cNvSpPr>
            <a:spLocks noGrp="1"/>
          </p:cNvSpPr>
          <p:nvPr>
            <p:ph type="sldNum" sz="quarter" idx="12"/>
          </p:nvPr>
        </p:nvSpPr>
        <p:spPr/>
        <p:txBody>
          <a:bodyPr/>
          <a:lstStyle/>
          <a:p>
            <a:fld id="{C014DD1E-5D91-48A3-AD6D-45FBA980D106}" type="slidenum">
              <a:rPr lang="en-GB" smtClean="0"/>
              <a:t>10</a:t>
            </a:fld>
            <a:endParaRPr lang="en-GB"/>
          </a:p>
        </p:txBody>
      </p:sp>
      <p:sp>
        <p:nvSpPr>
          <p:cNvPr id="8" name="Rectangle: Diagonal Corners Rounded 7">
            <a:extLst>
              <a:ext uri="{FF2B5EF4-FFF2-40B4-BE49-F238E27FC236}">
                <a16:creationId xmlns:a16="http://schemas.microsoft.com/office/drawing/2014/main" xmlns="" id="{BAD79617-EC92-4F92-97EB-264467E34104}"/>
              </a:ext>
            </a:extLst>
          </p:cNvPr>
          <p:cNvSpPr/>
          <p:nvPr/>
        </p:nvSpPr>
        <p:spPr>
          <a:xfrm>
            <a:off x="3862164" y="1356743"/>
            <a:ext cx="4464496" cy="308037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2000" dirty="0">
                <a:solidFill>
                  <a:srgbClr val="002060"/>
                </a:solidFill>
                <a:latin typeface="+mj-lt"/>
              </a:rPr>
              <a:t>L'identità è costruita e ricostruita attraverso atti ripetitivi. Le persone tendono a conformarsi a causa della pressione sociale, ma c'è anche la possibilità di resistere. Questo è il modo in cui si formano le diverse identità di genere</a:t>
            </a:r>
            <a:r>
              <a:rPr lang="en-US" sz="2000" dirty="0">
                <a:solidFill>
                  <a:srgbClr val="002060"/>
                </a:solidFill>
                <a:latin typeface="+mj-lt"/>
              </a:rPr>
              <a:t>. </a:t>
            </a:r>
            <a:endParaRPr lang="el-GR" sz="2000" b="1" dirty="0">
              <a:solidFill>
                <a:srgbClr val="002060"/>
              </a:solidFill>
              <a:latin typeface="+mj-lt"/>
            </a:endParaRPr>
          </a:p>
          <a:p>
            <a:pPr algn="ctr"/>
            <a:endParaRPr lang="el-GR" dirty="0"/>
          </a:p>
        </p:txBody>
      </p:sp>
      <p:sp>
        <p:nvSpPr>
          <p:cNvPr id="9" name="Scroll: Horizontal 8">
            <a:extLst>
              <a:ext uri="{FF2B5EF4-FFF2-40B4-BE49-F238E27FC236}">
                <a16:creationId xmlns:a16="http://schemas.microsoft.com/office/drawing/2014/main" xmlns="" id="{CA722006-8E58-4A5F-A69A-B81A7F1DB970}"/>
              </a:ext>
            </a:extLst>
          </p:cNvPr>
          <p:cNvSpPr/>
          <p:nvPr/>
        </p:nvSpPr>
        <p:spPr>
          <a:xfrm>
            <a:off x="1269876" y="4437113"/>
            <a:ext cx="9822758" cy="1735088"/>
          </a:xfrm>
          <a:prstGeom prst="horizontalScroll">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2000" i="1" dirty="0"/>
              <a:t>Il genere "è una realizzazione performativa costretta dalla sanzione sociale e dai tabù .... Il genere è... un'identità istituita attraverso la ripetizione di atti</a:t>
            </a:r>
            <a:r>
              <a:rPr lang="it-IT" sz="2000" dirty="0"/>
              <a:t>"</a:t>
            </a:r>
          </a:p>
          <a:p>
            <a:pPr algn="ctr"/>
            <a:endParaRPr lang="el-GR" dirty="0">
              <a:solidFill>
                <a:srgbClr val="002060"/>
              </a:solidFill>
            </a:endParaRPr>
          </a:p>
        </p:txBody>
      </p:sp>
      <p:sp>
        <p:nvSpPr>
          <p:cNvPr id="12" name="TextBox 11">
            <a:extLst>
              <a:ext uri="{FF2B5EF4-FFF2-40B4-BE49-F238E27FC236}">
                <a16:creationId xmlns:a16="http://schemas.microsoft.com/office/drawing/2014/main" xmlns="" id="{CFD1B808-F0DD-4439-9E27-A7AF402192DA}"/>
              </a:ext>
            </a:extLst>
          </p:cNvPr>
          <p:cNvSpPr txBox="1"/>
          <p:nvPr/>
        </p:nvSpPr>
        <p:spPr>
          <a:xfrm>
            <a:off x="9190757" y="5517232"/>
            <a:ext cx="1779186" cy="307777"/>
          </a:xfrm>
          <a:prstGeom prst="rect">
            <a:avLst/>
          </a:prstGeom>
          <a:noFill/>
        </p:spPr>
        <p:txBody>
          <a:bodyPr wrap="square" rtlCol="0">
            <a:spAutoFit/>
          </a:bodyPr>
          <a:lstStyle/>
          <a:p>
            <a:r>
              <a:rPr lang="en-US" sz="1400" dirty="0">
                <a:solidFill>
                  <a:srgbClr val="002060"/>
                </a:solidFill>
              </a:rPr>
              <a:t>Judith Butler</a:t>
            </a:r>
            <a:endParaRPr lang="el-GR" sz="1400" dirty="0">
              <a:solidFill>
                <a:srgbClr val="002060"/>
              </a:solidFill>
            </a:endParaRPr>
          </a:p>
        </p:txBody>
      </p:sp>
    </p:spTree>
    <p:extLst>
      <p:ext uri="{BB962C8B-B14F-4D97-AF65-F5344CB8AC3E}">
        <p14:creationId xmlns:p14="http://schemas.microsoft.com/office/powerpoint/2010/main" val="230853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CBD85-EDA2-4009-90EA-B9372D5E06FD}"/>
              </a:ext>
            </a:extLst>
          </p:cNvPr>
          <p:cNvSpPr>
            <a:spLocks noGrp="1"/>
          </p:cNvSpPr>
          <p:nvPr>
            <p:ph type="title"/>
          </p:nvPr>
        </p:nvSpPr>
        <p:spPr/>
        <p:txBody>
          <a:bodyPr/>
          <a:lstStyle/>
          <a:p>
            <a:r>
              <a:rPr lang="en-US" dirty="0" err="1"/>
              <a:t>Genere</a:t>
            </a:r>
            <a:r>
              <a:rPr lang="en-US" dirty="0"/>
              <a:t> come </a:t>
            </a:r>
            <a:r>
              <a:rPr lang="en-US" dirty="0" err="1"/>
              <a:t>costruzione</a:t>
            </a:r>
            <a:r>
              <a:rPr lang="en-US" dirty="0"/>
              <a:t> </a:t>
            </a:r>
            <a:r>
              <a:rPr lang="en-US" dirty="0" err="1"/>
              <a:t>sociale</a:t>
            </a:r>
            <a:r>
              <a:rPr lang="en-US" dirty="0"/>
              <a:t> </a:t>
            </a:r>
            <a:endParaRPr lang="el-GR" dirty="0"/>
          </a:p>
        </p:txBody>
      </p:sp>
      <p:sp>
        <p:nvSpPr>
          <p:cNvPr id="4" name="Slide Number Placeholder 3">
            <a:extLst>
              <a:ext uri="{FF2B5EF4-FFF2-40B4-BE49-F238E27FC236}">
                <a16:creationId xmlns:a16="http://schemas.microsoft.com/office/drawing/2014/main" xmlns="" id="{36B8E04C-64E6-43AC-BEDB-B2A901423584}"/>
              </a:ext>
            </a:extLst>
          </p:cNvPr>
          <p:cNvSpPr>
            <a:spLocks noGrp="1"/>
          </p:cNvSpPr>
          <p:nvPr>
            <p:ph type="sldNum" sz="quarter" idx="12"/>
          </p:nvPr>
        </p:nvSpPr>
        <p:spPr/>
        <p:txBody>
          <a:bodyPr/>
          <a:lstStyle/>
          <a:p>
            <a:fld id="{C014DD1E-5D91-48A3-AD6D-45FBA980D106}" type="slidenum">
              <a:rPr lang="en-GB" smtClean="0"/>
              <a:t>11</a:t>
            </a:fld>
            <a:endParaRPr lang="en-GB"/>
          </a:p>
        </p:txBody>
      </p:sp>
      <p:graphicFrame>
        <p:nvGraphicFramePr>
          <p:cNvPr id="5" name="Diagram 4">
            <a:extLst>
              <a:ext uri="{FF2B5EF4-FFF2-40B4-BE49-F238E27FC236}">
                <a16:creationId xmlns:a16="http://schemas.microsoft.com/office/drawing/2014/main" xmlns="" id="{9D6C7D8A-348C-45B3-B6B4-1EE4FBC80A01}"/>
              </a:ext>
            </a:extLst>
          </p:cNvPr>
          <p:cNvGraphicFramePr/>
          <p:nvPr>
            <p:extLst>
              <p:ext uri="{D42A27DB-BD31-4B8C-83A1-F6EECF244321}">
                <p14:modId xmlns:p14="http://schemas.microsoft.com/office/powerpoint/2010/main" val="202972878"/>
              </p:ext>
            </p:extLst>
          </p:nvPr>
        </p:nvGraphicFramePr>
        <p:xfrm>
          <a:off x="1269877" y="1340768"/>
          <a:ext cx="4176463"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xmlns="" id="{29BEFBDA-DD34-4E36-ADD7-6F0E81BBC827}"/>
              </a:ext>
            </a:extLst>
          </p:cNvPr>
          <p:cNvGraphicFramePr/>
          <p:nvPr>
            <p:extLst>
              <p:ext uri="{D42A27DB-BD31-4B8C-83A1-F6EECF244321}">
                <p14:modId xmlns:p14="http://schemas.microsoft.com/office/powerpoint/2010/main" val="1421415200"/>
              </p:ext>
            </p:extLst>
          </p:nvPr>
        </p:nvGraphicFramePr>
        <p:xfrm>
          <a:off x="5158308" y="1556792"/>
          <a:ext cx="6192688" cy="417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4992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E5D68E-52BB-4424-ABCE-4FFE0140ABE9}"/>
              </a:ext>
            </a:extLst>
          </p:cNvPr>
          <p:cNvSpPr>
            <a:spLocks noGrp="1"/>
          </p:cNvSpPr>
          <p:nvPr>
            <p:ph type="title"/>
          </p:nvPr>
        </p:nvSpPr>
        <p:spPr>
          <a:xfrm>
            <a:off x="1371243" y="692696"/>
            <a:ext cx="9598700" cy="1485900"/>
          </a:xfrm>
        </p:spPr>
        <p:txBody>
          <a:bodyPr/>
          <a:lstStyle/>
          <a:p>
            <a:r>
              <a:rPr lang="en-US" dirty="0" err="1"/>
              <a:t>Genere</a:t>
            </a:r>
            <a:r>
              <a:rPr lang="en-US" dirty="0"/>
              <a:t> come </a:t>
            </a:r>
            <a:r>
              <a:rPr lang="en-US" dirty="0" err="1"/>
              <a:t>costruzione</a:t>
            </a:r>
            <a:r>
              <a:rPr lang="en-US" dirty="0"/>
              <a:t> </a:t>
            </a:r>
            <a:r>
              <a:rPr lang="en-US" dirty="0" err="1"/>
              <a:t>sociale</a:t>
            </a:r>
            <a:endParaRPr lang="el-GR" dirty="0"/>
          </a:p>
        </p:txBody>
      </p:sp>
      <p:sp>
        <p:nvSpPr>
          <p:cNvPr id="4" name="Slide Number Placeholder 3">
            <a:extLst>
              <a:ext uri="{FF2B5EF4-FFF2-40B4-BE49-F238E27FC236}">
                <a16:creationId xmlns:a16="http://schemas.microsoft.com/office/drawing/2014/main" xmlns="" id="{F2D39F75-639B-47E5-82D2-A60E03BA7982}"/>
              </a:ext>
            </a:extLst>
          </p:cNvPr>
          <p:cNvSpPr>
            <a:spLocks noGrp="1"/>
          </p:cNvSpPr>
          <p:nvPr>
            <p:ph type="sldNum" sz="quarter" idx="12"/>
          </p:nvPr>
        </p:nvSpPr>
        <p:spPr/>
        <p:txBody>
          <a:bodyPr/>
          <a:lstStyle/>
          <a:p>
            <a:fld id="{C014DD1E-5D91-48A3-AD6D-45FBA980D106}" type="slidenum">
              <a:rPr lang="en-GB" smtClean="0"/>
              <a:t>12</a:t>
            </a:fld>
            <a:endParaRPr lang="en-GB"/>
          </a:p>
        </p:txBody>
      </p:sp>
      <p:sp>
        <p:nvSpPr>
          <p:cNvPr id="10" name="Scroll: Vertical 9">
            <a:extLst>
              <a:ext uri="{FF2B5EF4-FFF2-40B4-BE49-F238E27FC236}">
                <a16:creationId xmlns:a16="http://schemas.microsoft.com/office/drawing/2014/main" xmlns="" id="{83D64700-FFFF-4F6B-83FD-233AD0D50605}"/>
              </a:ext>
            </a:extLst>
          </p:cNvPr>
          <p:cNvSpPr/>
          <p:nvPr/>
        </p:nvSpPr>
        <p:spPr>
          <a:xfrm>
            <a:off x="3168031" y="1556792"/>
            <a:ext cx="5852761" cy="4338414"/>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r>
              <a:rPr lang="it-IT" i="1" dirty="0">
                <a:solidFill>
                  <a:schemeClr val="tx2"/>
                </a:solidFill>
              </a:rPr>
              <a:t>Di cosa sono fatti i bambini</a:t>
            </a:r>
          </a:p>
          <a:p>
            <a:r>
              <a:rPr lang="en-GB" i="1" dirty="0" err="1">
                <a:solidFill>
                  <a:schemeClr val="tx2"/>
                </a:solidFill>
              </a:rPr>
              <a:t>Taglierini</a:t>
            </a:r>
            <a:r>
              <a:rPr lang="en-GB" i="1" dirty="0">
                <a:solidFill>
                  <a:schemeClr val="tx2"/>
                </a:solidFill>
              </a:rPr>
              <a:t> e </a:t>
            </a:r>
            <a:r>
              <a:rPr lang="en-GB" i="1" dirty="0" err="1">
                <a:solidFill>
                  <a:schemeClr val="tx2"/>
                </a:solidFill>
              </a:rPr>
              <a:t>lumache</a:t>
            </a:r>
            <a:r>
              <a:rPr lang="en-GB" i="1" dirty="0">
                <a:solidFill>
                  <a:schemeClr val="tx2"/>
                </a:solidFill>
              </a:rPr>
              <a:t>,</a:t>
            </a:r>
            <a:endParaRPr lang="it-IT" i="1" dirty="0">
              <a:solidFill>
                <a:schemeClr val="tx2"/>
              </a:solidFill>
            </a:endParaRPr>
          </a:p>
          <a:p>
            <a:r>
              <a:rPr lang="it-IT" i="1" dirty="0">
                <a:solidFill>
                  <a:schemeClr val="tx2"/>
                </a:solidFill>
              </a:rPr>
              <a:t>E code di cuccioli di cane,</a:t>
            </a:r>
          </a:p>
          <a:p>
            <a:r>
              <a:rPr lang="it-IT" i="1" dirty="0">
                <a:solidFill>
                  <a:schemeClr val="tx2"/>
                </a:solidFill>
              </a:rPr>
              <a:t>Ecco di cosa sono fatti i ragazzini. </a:t>
            </a:r>
          </a:p>
          <a:p>
            <a:r>
              <a:rPr lang="it-IT" i="1" dirty="0">
                <a:solidFill>
                  <a:schemeClr val="tx2"/>
                </a:solidFill>
              </a:rPr>
              <a:t>Di cosa sono fatte le bambine? </a:t>
            </a:r>
          </a:p>
          <a:p>
            <a:r>
              <a:rPr lang="en-GB" i="1" dirty="0">
                <a:solidFill>
                  <a:schemeClr val="tx2"/>
                </a:solidFill>
              </a:rPr>
              <a:t>Di </a:t>
            </a:r>
            <a:r>
              <a:rPr lang="en-GB" i="1" dirty="0" err="1">
                <a:solidFill>
                  <a:schemeClr val="tx2"/>
                </a:solidFill>
              </a:rPr>
              <a:t>zucchero</a:t>
            </a:r>
            <a:r>
              <a:rPr lang="en-GB" i="1" dirty="0">
                <a:solidFill>
                  <a:schemeClr val="tx2"/>
                </a:solidFill>
              </a:rPr>
              <a:t> e </a:t>
            </a:r>
            <a:r>
              <a:rPr lang="en-GB" i="1" dirty="0" err="1">
                <a:solidFill>
                  <a:schemeClr val="tx2"/>
                </a:solidFill>
              </a:rPr>
              <a:t>spezie</a:t>
            </a:r>
            <a:r>
              <a:rPr lang="en-GB" i="1" dirty="0">
                <a:solidFill>
                  <a:schemeClr val="tx2"/>
                </a:solidFill>
              </a:rPr>
              <a:t>, </a:t>
            </a:r>
            <a:endParaRPr lang="it-IT" i="1" dirty="0">
              <a:solidFill>
                <a:schemeClr val="tx2"/>
              </a:solidFill>
            </a:endParaRPr>
          </a:p>
          <a:p>
            <a:r>
              <a:rPr lang="it-IT" i="1" dirty="0">
                <a:solidFill>
                  <a:schemeClr val="tx2"/>
                </a:solidFill>
              </a:rPr>
              <a:t>E tutto ciò che è bello, </a:t>
            </a:r>
          </a:p>
          <a:p>
            <a:r>
              <a:rPr lang="it-IT" i="1" dirty="0">
                <a:solidFill>
                  <a:schemeClr val="tx2"/>
                </a:solidFill>
              </a:rPr>
              <a:t>Di questo sono fatte le bambine</a:t>
            </a:r>
          </a:p>
          <a:p>
            <a:pPr algn="ctr"/>
            <a:endParaRPr lang="el-GR" dirty="0"/>
          </a:p>
        </p:txBody>
      </p:sp>
    </p:spTree>
    <p:extLst>
      <p:ext uri="{BB962C8B-B14F-4D97-AF65-F5344CB8AC3E}">
        <p14:creationId xmlns:p14="http://schemas.microsoft.com/office/powerpoint/2010/main" val="251548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7D6C4-0207-45D5-8239-FE1B19B3B129}"/>
              </a:ext>
            </a:extLst>
          </p:cNvPr>
          <p:cNvSpPr>
            <a:spLocks noGrp="1"/>
          </p:cNvSpPr>
          <p:nvPr>
            <p:ph type="title"/>
          </p:nvPr>
        </p:nvSpPr>
        <p:spPr/>
        <p:txBody>
          <a:bodyPr/>
          <a:lstStyle/>
          <a:p>
            <a:r>
              <a:rPr lang="en-GB" dirty="0" err="1"/>
              <a:t>Zucchero</a:t>
            </a:r>
            <a:r>
              <a:rPr lang="en-GB" dirty="0"/>
              <a:t> e </a:t>
            </a:r>
            <a:r>
              <a:rPr lang="en-GB" dirty="0" err="1"/>
              <a:t>Spezie</a:t>
            </a:r>
            <a:endParaRPr lang="el-GR" dirty="0"/>
          </a:p>
        </p:txBody>
      </p:sp>
      <p:sp>
        <p:nvSpPr>
          <p:cNvPr id="4" name="Slide Number Placeholder 3">
            <a:extLst>
              <a:ext uri="{FF2B5EF4-FFF2-40B4-BE49-F238E27FC236}">
                <a16:creationId xmlns:a16="http://schemas.microsoft.com/office/drawing/2014/main" xmlns="" id="{B18DF43C-CE1A-4A6A-83C1-D28134F2BA54}"/>
              </a:ext>
            </a:extLst>
          </p:cNvPr>
          <p:cNvSpPr>
            <a:spLocks noGrp="1"/>
          </p:cNvSpPr>
          <p:nvPr>
            <p:ph type="sldNum" sz="quarter" idx="12"/>
          </p:nvPr>
        </p:nvSpPr>
        <p:spPr/>
        <p:txBody>
          <a:bodyPr/>
          <a:lstStyle/>
          <a:p>
            <a:fld id="{C014DD1E-5D91-48A3-AD6D-45FBA980D106}" type="slidenum">
              <a:rPr lang="en-GB" smtClean="0"/>
              <a:t>13</a:t>
            </a:fld>
            <a:endParaRPr lang="en-GB"/>
          </a:p>
        </p:txBody>
      </p:sp>
      <p:sp>
        <p:nvSpPr>
          <p:cNvPr id="5" name="Content Placeholder 2">
            <a:extLst>
              <a:ext uri="{FF2B5EF4-FFF2-40B4-BE49-F238E27FC236}">
                <a16:creationId xmlns:a16="http://schemas.microsoft.com/office/drawing/2014/main" xmlns="" id="{8C096B51-1343-4EC4-81A0-525FF3200DA8}"/>
              </a:ext>
            </a:extLst>
          </p:cNvPr>
          <p:cNvSpPr>
            <a:spLocks noGrp="1"/>
          </p:cNvSpPr>
          <p:nvPr>
            <p:ph idx="1"/>
          </p:nvPr>
        </p:nvSpPr>
        <p:spPr>
          <a:xfrm>
            <a:off x="1370926" y="2348880"/>
            <a:ext cx="9598699" cy="3518520"/>
          </a:xfrm>
        </p:spPr>
        <p:txBody>
          <a:bodyPr>
            <a:noAutofit/>
          </a:bodyPr>
          <a:lstStyle/>
          <a:p>
            <a:pPr marL="0" indent="0">
              <a:lnSpc>
                <a:spcPct val="100000"/>
              </a:lnSpc>
              <a:buNone/>
            </a:pPr>
            <a:r>
              <a:rPr lang="it-IT" sz="2000" dirty="0">
                <a:latin typeface="+mj-lt"/>
              </a:rPr>
              <a:t>Riflettete sul testo di questa filastrocca</a:t>
            </a:r>
          </a:p>
          <a:p>
            <a:pPr>
              <a:lnSpc>
                <a:spcPct val="100000"/>
              </a:lnSpc>
            </a:pPr>
            <a:r>
              <a:rPr lang="it-IT" sz="2000" dirty="0">
                <a:latin typeface="+mj-lt"/>
              </a:rPr>
              <a:t>Quale messaggio ricavate da questa filastrocca in relazione al genere?</a:t>
            </a:r>
          </a:p>
          <a:p>
            <a:pPr>
              <a:lnSpc>
                <a:spcPct val="100000"/>
              </a:lnSpc>
            </a:pPr>
            <a:r>
              <a:rPr lang="it-IT" sz="2000" dirty="0">
                <a:latin typeface="+mj-lt"/>
              </a:rPr>
              <a:t>Come percepite queste percezioni oggi in Occidente?</a:t>
            </a:r>
          </a:p>
          <a:p>
            <a:pPr>
              <a:lnSpc>
                <a:spcPct val="100000"/>
              </a:lnSpc>
            </a:pPr>
            <a:r>
              <a:rPr lang="it-IT" sz="2000" dirty="0">
                <a:latin typeface="+mj-lt"/>
              </a:rPr>
              <a:t>Pensate a come i ruoli di genere variano nel tempo e in diverse parti del mondo </a:t>
            </a:r>
            <a:endParaRPr lang="en-US" sz="2000" dirty="0">
              <a:latin typeface="+mj-lt"/>
            </a:endParaRPr>
          </a:p>
        </p:txBody>
      </p:sp>
      <p:pic>
        <p:nvPicPr>
          <p:cNvPr id="3" name="Picture 2">
            <a:extLst>
              <a:ext uri="{FF2B5EF4-FFF2-40B4-BE49-F238E27FC236}">
                <a16:creationId xmlns:a16="http://schemas.microsoft.com/office/drawing/2014/main" xmlns="" id="{3DC21BE4-72C4-4752-A290-38E15BA17F6D}"/>
              </a:ext>
            </a:extLst>
          </p:cNvPr>
          <p:cNvPicPr>
            <a:picLocks noChangeAspect="1"/>
          </p:cNvPicPr>
          <p:nvPr/>
        </p:nvPicPr>
        <p:blipFill>
          <a:blip r:embed="rId2"/>
          <a:stretch>
            <a:fillRect/>
          </a:stretch>
        </p:blipFill>
        <p:spPr>
          <a:xfrm>
            <a:off x="10805156" y="5266793"/>
            <a:ext cx="926672" cy="920576"/>
          </a:xfrm>
          <a:prstGeom prst="rect">
            <a:avLst/>
          </a:prstGeom>
        </p:spPr>
      </p:pic>
    </p:spTree>
    <p:extLst>
      <p:ext uri="{BB962C8B-B14F-4D97-AF65-F5344CB8AC3E}">
        <p14:creationId xmlns:p14="http://schemas.microsoft.com/office/powerpoint/2010/main" val="281959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7D6C4-0207-45D5-8239-FE1B19B3B129}"/>
              </a:ext>
            </a:extLst>
          </p:cNvPr>
          <p:cNvSpPr>
            <a:spLocks noGrp="1"/>
          </p:cNvSpPr>
          <p:nvPr>
            <p:ph type="title"/>
          </p:nvPr>
        </p:nvSpPr>
        <p:spPr/>
        <p:txBody>
          <a:bodyPr/>
          <a:lstStyle/>
          <a:p>
            <a:r>
              <a:rPr lang="en-US" dirty="0" err="1"/>
              <a:t>Riassunto</a:t>
            </a:r>
            <a:endParaRPr lang="el-GR" dirty="0"/>
          </a:p>
        </p:txBody>
      </p:sp>
      <p:sp>
        <p:nvSpPr>
          <p:cNvPr id="4" name="Slide Number Placeholder 3">
            <a:extLst>
              <a:ext uri="{FF2B5EF4-FFF2-40B4-BE49-F238E27FC236}">
                <a16:creationId xmlns:a16="http://schemas.microsoft.com/office/drawing/2014/main" xmlns="" id="{B18DF43C-CE1A-4A6A-83C1-D28134F2BA54}"/>
              </a:ext>
            </a:extLst>
          </p:cNvPr>
          <p:cNvSpPr>
            <a:spLocks noGrp="1"/>
          </p:cNvSpPr>
          <p:nvPr>
            <p:ph type="sldNum" sz="quarter" idx="12"/>
          </p:nvPr>
        </p:nvSpPr>
        <p:spPr/>
        <p:txBody>
          <a:bodyPr/>
          <a:lstStyle/>
          <a:p>
            <a:fld id="{C014DD1E-5D91-48A3-AD6D-45FBA980D106}" type="slidenum">
              <a:rPr lang="en-GB" smtClean="0"/>
              <a:t>14</a:t>
            </a:fld>
            <a:endParaRPr lang="en-GB"/>
          </a:p>
        </p:txBody>
      </p:sp>
      <p:sp>
        <p:nvSpPr>
          <p:cNvPr id="5" name="Content Placeholder 2">
            <a:extLst>
              <a:ext uri="{FF2B5EF4-FFF2-40B4-BE49-F238E27FC236}">
                <a16:creationId xmlns:a16="http://schemas.microsoft.com/office/drawing/2014/main" xmlns="" id="{8C096B51-1343-4EC4-81A0-525FF3200DA8}"/>
              </a:ext>
            </a:extLst>
          </p:cNvPr>
          <p:cNvSpPr>
            <a:spLocks noGrp="1"/>
          </p:cNvSpPr>
          <p:nvPr>
            <p:ph idx="1"/>
          </p:nvPr>
        </p:nvSpPr>
        <p:spPr>
          <a:xfrm>
            <a:off x="1370926" y="2348880"/>
            <a:ext cx="9598699" cy="3518520"/>
          </a:xfrm>
        </p:spPr>
        <p:txBody>
          <a:bodyPr>
            <a:noAutofit/>
          </a:bodyPr>
          <a:lstStyle/>
          <a:p>
            <a:r>
              <a:rPr lang="it-IT" sz="2000" i="1" dirty="0">
                <a:latin typeface="+mj-lt"/>
              </a:rPr>
              <a:t>Il sesso si riferisce alle caratteristiche biologiche che differenziano il maschile e il femminile, mentre il genere è l'identità costruita socialmente e culturalmente. </a:t>
            </a:r>
          </a:p>
          <a:p>
            <a:r>
              <a:rPr lang="it-IT" sz="2000" i="1" dirty="0">
                <a:latin typeface="+mj-lt"/>
              </a:rPr>
              <a:t>La teoria della </a:t>
            </a:r>
            <a:r>
              <a:rPr lang="it-IT" sz="2000" i="1" dirty="0" err="1">
                <a:latin typeface="+mj-lt"/>
              </a:rPr>
              <a:t>performatività</a:t>
            </a:r>
            <a:r>
              <a:rPr lang="it-IT" sz="2000" i="1" dirty="0">
                <a:latin typeface="+mj-lt"/>
              </a:rPr>
              <a:t> di genere afferma che l'identità di genere è costruita e ricostruita attraverso atti ripetitivi.</a:t>
            </a:r>
          </a:p>
          <a:p>
            <a:r>
              <a:rPr lang="it-IT" sz="2000" i="1" dirty="0">
                <a:latin typeface="+mj-lt"/>
              </a:rPr>
              <a:t>Le nostre azioni quotidiane implementano le norme sociali o si allontanano da esse.</a:t>
            </a:r>
            <a:endParaRPr lang="en-US" i="1" dirty="0">
              <a:latin typeface="+mj-lt"/>
            </a:endParaRPr>
          </a:p>
        </p:txBody>
      </p:sp>
    </p:spTree>
    <p:extLst>
      <p:ext uri="{BB962C8B-B14F-4D97-AF65-F5344CB8AC3E}">
        <p14:creationId xmlns:p14="http://schemas.microsoft.com/office/powerpoint/2010/main" val="230130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CORPO</a:t>
            </a:r>
          </a:p>
        </p:txBody>
      </p:sp>
      <p:sp>
        <p:nvSpPr>
          <p:cNvPr id="4" name="Slide Number Placeholder 3"/>
          <p:cNvSpPr>
            <a:spLocks noGrp="1"/>
          </p:cNvSpPr>
          <p:nvPr>
            <p:ph type="sldNum" sz="quarter" idx="12"/>
          </p:nvPr>
        </p:nvSpPr>
        <p:spPr/>
        <p:txBody>
          <a:bodyPr/>
          <a:lstStyle/>
          <a:p>
            <a:fld id="{C014DD1E-5D91-48A3-AD6D-45FBA980D106}" type="slidenum">
              <a:rPr lang="en-GB" smtClean="0"/>
              <a:t>15</a:t>
            </a:fld>
            <a:endParaRPr lang="en-GB"/>
          </a:p>
        </p:txBody>
      </p:sp>
    </p:spTree>
    <p:extLst>
      <p:ext uri="{BB962C8B-B14F-4D97-AF65-F5344CB8AC3E}">
        <p14:creationId xmlns:p14="http://schemas.microsoft.com/office/powerpoint/2010/main" val="246862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DCAD3-894A-44E6-98ED-8E88451A0F71}"/>
              </a:ext>
            </a:extLst>
          </p:cNvPr>
          <p:cNvSpPr>
            <a:spLocks noGrp="1"/>
          </p:cNvSpPr>
          <p:nvPr>
            <p:ph type="title"/>
          </p:nvPr>
        </p:nvSpPr>
        <p:spPr/>
        <p:txBody>
          <a:bodyPr/>
          <a:lstStyle/>
          <a:p>
            <a:r>
              <a:rPr lang="en-US" dirty="0" err="1"/>
              <a:t>Corpi</a:t>
            </a:r>
            <a:endParaRPr lang="el-GR" dirty="0"/>
          </a:p>
        </p:txBody>
      </p:sp>
      <p:sp>
        <p:nvSpPr>
          <p:cNvPr id="3" name="Content Placeholder 2">
            <a:extLst>
              <a:ext uri="{FF2B5EF4-FFF2-40B4-BE49-F238E27FC236}">
                <a16:creationId xmlns:a16="http://schemas.microsoft.com/office/drawing/2014/main" xmlns="" id="{609CACF8-02B7-4A3D-BCD7-2A5CE49BE903}"/>
              </a:ext>
            </a:extLst>
          </p:cNvPr>
          <p:cNvSpPr>
            <a:spLocks noGrp="1"/>
          </p:cNvSpPr>
          <p:nvPr>
            <p:ph idx="1"/>
          </p:nvPr>
        </p:nvSpPr>
        <p:spPr/>
        <p:txBody>
          <a:bodyPr>
            <a:normAutofit/>
          </a:bodyPr>
          <a:lstStyle/>
          <a:p>
            <a:pPr>
              <a:lnSpc>
                <a:spcPct val="150000"/>
              </a:lnSpc>
            </a:pPr>
            <a:r>
              <a:rPr lang="it-IT" dirty="0">
                <a:latin typeface="+mj-lt"/>
              </a:rPr>
              <a:t>Il corpo è un elemento importante dell'identità di una persona. È il contenitore attraverso il quale si esprimono le identità, culturali o individuali. </a:t>
            </a:r>
          </a:p>
          <a:p>
            <a:pPr>
              <a:lnSpc>
                <a:spcPct val="150000"/>
              </a:lnSpc>
            </a:pPr>
            <a:r>
              <a:rPr lang="it-IT" dirty="0">
                <a:latin typeface="+mj-lt"/>
              </a:rPr>
              <a:t>Le culture e le sottoculture, come la classe, la religione e la nazionalità influenzano il modo in cui le persone percepiscono se stesse e gli altri.</a:t>
            </a:r>
          </a:p>
          <a:p>
            <a:pPr>
              <a:lnSpc>
                <a:spcPct val="150000"/>
              </a:lnSpc>
            </a:pPr>
            <a:r>
              <a:rPr lang="it-IT" dirty="0">
                <a:latin typeface="+mj-lt"/>
              </a:rPr>
              <a:t>Nelle diverse culture ci sono diverse percezioni del corpo.</a:t>
            </a:r>
            <a:r>
              <a:rPr lang="en-US" dirty="0">
                <a:latin typeface="+mj-lt"/>
              </a:rPr>
              <a:t> </a:t>
            </a:r>
          </a:p>
        </p:txBody>
      </p:sp>
      <p:sp>
        <p:nvSpPr>
          <p:cNvPr id="4" name="Slide Number Placeholder 3">
            <a:extLst>
              <a:ext uri="{FF2B5EF4-FFF2-40B4-BE49-F238E27FC236}">
                <a16:creationId xmlns:a16="http://schemas.microsoft.com/office/drawing/2014/main" xmlns="" id="{76AD2A42-8549-4A74-8382-07D886BCFC3C}"/>
              </a:ext>
            </a:extLst>
          </p:cNvPr>
          <p:cNvSpPr>
            <a:spLocks noGrp="1"/>
          </p:cNvSpPr>
          <p:nvPr>
            <p:ph type="sldNum" sz="quarter" idx="12"/>
          </p:nvPr>
        </p:nvSpPr>
        <p:spPr/>
        <p:txBody>
          <a:bodyPr/>
          <a:lstStyle/>
          <a:p>
            <a:fld id="{C014DD1E-5D91-48A3-AD6D-45FBA980D106}" type="slidenum">
              <a:rPr lang="en-GB" smtClean="0"/>
              <a:t>16</a:t>
            </a:fld>
            <a:endParaRPr lang="en-GB"/>
          </a:p>
        </p:txBody>
      </p:sp>
    </p:spTree>
    <p:extLst>
      <p:ext uri="{BB962C8B-B14F-4D97-AF65-F5344CB8AC3E}">
        <p14:creationId xmlns:p14="http://schemas.microsoft.com/office/powerpoint/2010/main" val="409709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DCAD3-894A-44E6-98ED-8E88451A0F71}"/>
              </a:ext>
            </a:extLst>
          </p:cNvPr>
          <p:cNvSpPr>
            <a:spLocks noGrp="1"/>
          </p:cNvSpPr>
          <p:nvPr>
            <p:ph type="title"/>
          </p:nvPr>
        </p:nvSpPr>
        <p:spPr/>
        <p:txBody>
          <a:bodyPr/>
          <a:lstStyle/>
          <a:p>
            <a:r>
              <a:rPr lang="en-US" dirty="0" err="1"/>
              <a:t>Corpi</a:t>
            </a:r>
            <a:r>
              <a:rPr lang="en-US" dirty="0"/>
              <a:t> </a:t>
            </a:r>
            <a:r>
              <a:rPr lang="en-US" sz="1400" dirty="0"/>
              <a:t>(cont.)</a:t>
            </a:r>
            <a:endParaRPr lang="el-GR" sz="1400" dirty="0"/>
          </a:p>
        </p:txBody>
      </p:sp>
      <p:sp>
        <p:nvSpPr>
          <p:cNvPr id="3" name="Content Placeholder 2">
            <a:extLst>
              <a:ext uri="{FF2B5EF4-FFF2-40B4-BE49-F238E27FC236}">
                <a16:creationId xmlns:a16="http://schemas.microsoft.com/office/drawing/2014/main" xmlns="" id="{609CACF8-02B7-4A3D-BCD7-2A5CE49BE903}"/>
              </a:ext>
            </a:extLst>
          </p:cNvPr>
          <p:cNvSpPr>
            <a:spLocks noGrp="1"/>
          </p:cNvSpPr>
          <p:nvPr>
            <p:ph idx="1"/>
          </p:nvPr>
        </p:nvSpPr>
        <p:spPr/>
        <p:txBody>
          <a:bodyPr>
            <a:normAutofit/>
          </a:bodyPr>
          <a:lstStyle/>
          <a:p>
            <a:pPr>
              <a:lnSpc>
                <a:spcPct val="150000"/>
              </a:lnSpc>
            </a:pPr>
            <a:r>
              <a:rPr lang="it-IT" dirty="0">
                <a:latin typeface="+mj-lt"/>
              </a:rPr>
              <a:t>Le percezioni del corpo differiscono non solo tra le culture, ma cambiano anche nel tempo. Le società non sono statiche, ma cambiano costantemente (BODY Culture, Body, Gender, </a:t>
            </a:r>
            <a:r>
              <a:rPr lang="it-IT" dirty="0" err="1">
                <a:latin typeface="+mj-lt"/>
              </a:rPr>
              <a:t>Sexuality</a:t>
            </a:r>
            <a:r>
              <a:rPr lang="it-IT" dirty="0">
                <a:latin typeface="+mj-lt"/>
              </a:rPr>
              <a:t> in </a:t>
            </a:r>
            <a:r>
              <a:rPr lang="it-IT" dirty="0" err="1">
                <a:latin typeface="+mj-lt"/>
              </a:rPr>
              <a:t>Adult</a:t>
            </a:r>
            <a:r>
              <a:rPr lang="it-IT" dirty="0">
                <a:latin typeface="+mj-lt"/>
              </a:rPr>
              <a:t> Trainings, 2013). </a:t>
            </a:r>
          </a:p>
          <a:p>
            <a:pPr>
              <a:lnSpc>
                <a:spcPct val="150000"/>
              </a:lnSpc>
            </a:pPr>
            <a:r>
              <a:rPr lang="it-IT" dirty="0">
                <a:latin typeface="+mj-lt"/>
              </a:rPr>
              <a:t>Ciò che è considerato accettabile dipende dal particolare contesto culturale. Per esempio, tatuaggi e piercing possono essere comuni all'interno di una cultura, ma inaccettabili e motivo di discriminazione in altre culture.</a:t>
            </a:r>
            <a:endParaRPr lang="el-GR" dirty="0">
              <a:latin typeface="+mj-lt"/>
            </a:endParaRPr>
          </a:p>
        </p:txBody>
      </p:sp>
      <p:sp>
        <p:nvSpPr>
          <p:cNvPr id="4" name="Slide Number Placeholder 3">
            <a:extLst>
              <a:ext uri="{FF2B5EF4-FFF2-40B4-BE49-F238E27FC236}">
                <a16:creationId xmlns:a16="http://schemas.microsoft.com/office/drawing/2014/main" xmlns="" id="{76AD2A42-8549-4A74-8382-07D886BCFC3C}"/>
              </a:ext>
            </a:extLst>
          </p:cNvPr>
          <p:cNvSpPr>
            <a:spLocks noGrp="1"/>
          </p:cNvSpPr>
          <p:nvPr>
            <p:ph type="sldNum" sz="quarter" idx="12"/>
          </p:nvPr>
        </p:nvSpPr>
        <p:spPr/>
        <p:txBody>
          <a:bodyPr/>
          <a:lstStyle/>
          <a:p>
            <a:fld id="{C014DD1E-5D91-48A3-AD6D-45FBA980D106}" type="slidenum">
              <a:rPr lang="en-GB" smtClean="0"/>
              <a:t>17</a:t>
            </a:fld>
            <a:endParaRPr lang="en-GB"/>
          </a:p>
        </p:txBody>
      </p:sp>
    </p:spTree>
    <p:extLst>
      <p:ext uri="{BB962C8B-B14F-4D97-AF65-F5344CB8AC3E}">
        <p14:creationId xmlns:p14="http://schemas.microsoft.com/office/powerpoint/2010/main" val="409174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8786A-CF84-4475-92E9-77B1AB40054A}"/>
              </a:ext>
            </a:extLst>
          </p:cNvPr>
          <p:cNvSpPr>
            <a:spLocks noGrp="1"/>
          </p:cNvSpPr>
          <p:nvPr>
            <p:ph type="title"/>
          </p:nvPr>
        </p:nvSpPr>
        <p:spPr/>
        <p:txBody>
          <a:bodyPr/>
          <a:lstStyle/>
          <a:p>
            <a:r>
              <a:rPr lang="en-US" dirty="0" err="1"/>
              <a:t>Differenze</a:t>
            </a:r>
            <a:r>
              <a:rPr lang="en-US" dirty="0"/>
              <a:t> </a:t>
            </a:r>
            <a:r>
              <a:rPr lang="en-US" dirty="0" err="1"/>
              <a:t>rispetto</a:t>
            </a:r>
            <a:r>
              <a:rPr lang="en-US" dirty="0"/>
              <a:t> </a:t>
            </a:r>
            <a:r>
              <a:rPr lang="en-US" dirty="0" err="1"/>
              <a:t>alla</a:t>
            </a:r>
            <a:r>
              <a:rPr lang="en-US" dirty="0"/>
              <a:t> </a:t>
            </a:r>
            <a:r>
              <a:rPr lang="en-US" dirty="0" err="1"/>
              <a:t>percezione</a:t>
            </a:r>
            <a:r>
              <a:rPr lang="en-US" dirty="0"/>
              <a:t> del </a:t>
            </a:r>
            <a:r>
              <a:rPr lang="en-US" dirty="0" err="1"/>
              <a:t>corpo</a:t>
            </a:r>
            <a:endParaRPr lang="el-GR" dirty="0"/>
          </a:p>
        </p:txBody>
      </p:sp>
      <p:graphicFrame>
        <p:nvGraphicFramePr>
          <p:cNvPr id="5" name="Content Placeholder 4">
            <a:extLst>
              <a:ext uri="{FF2B5EF4-FFF2-40B4-BE49-F238E27FC236}">
                <a16:creationId xmlns:a16="http://schemas.microsoft.com/office/drawing/2014/main" xmlns="" id="{E473AD40-C857-45EE-8303-DFE81D50C978}"/>
              </a:ext>
            </a:extLst>
          </p:cNvPr>
          <p:cNvGraphicFramePr>
            <a:graphicFrameLocks noGrp="1"/>
          </p:cNvGraphicFramePr>
          <p:nvPr>
            <p:ph idx="1"/>
            <p:extLst>
              <p:ext uri="{D42A27DB-BD31-4B8C-83A1-F6EECF244321}">
                <p14:modId xmlns:p14="http://schemas.microsoft.com/office/powerpoint/2010/main" val="71839943"/>
              </p:ext>
            </p:extLst>
          </p:nvPr>
        </p:nvGraphicFramePr>
        <p:xfrm>
          <a:off x="1371600" y="1844824"/>
          <a:ext cx="9598343" cy="4022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07FEC38D-A189-4F68-9927-A18450CA3864}"/>
              </a:ext>
            </a:extLst>
          </p:cNvPr>
          <p:cNvSpPr>
            <a:spLocks noGrp="1"/>
          </p:cNvSpPr>
          <p:nvPr>
            <p:ph type="sldNum" sz="quarter" idx="12"/>
          </p:nvPr>
        </p:nvSpPr>
        <p:spPr/>
        <p:txBody>
          <a:bodyPr/>
          <a:lstStyle/>
          <a:p>
            <a:fld id="{C014DD1E-5D91-48A3-AD6D-45FBA980D106}" type="slidenum">
              <a:rPr lang="en-GB" smtClean="0"/>
              <a:t>18</a:t>
            </a:fld>
            <a:endParaRPr lang="en-GB"/>
          </a:p>
        </p:txBody>
      </p:sp>
    </p:spTree>
    <p:extLst>
      <p:ext uri="{BB962C8B-B14F-4D97-AF65-F5344CB8AC3E}">
        <p14:creationId xmlns:p14="http://schemas.microsoft.com/office/powerpoint/2010/main" val="179573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7FEC38D-A189-4F68-9927-A18450CA3864}"/>
              </a:ext>
            </a:extLst>
          </p:cNvPr>
          <p:cNvSpPr>
            <a:spLocks noGrp="1"/>
          </p:cNvSpPr>
          <p:nvPr>
            <p:ph type="sldNum" sz="quarter" idx="12"/>
          </p:nvPr>
        </p:nvSpPr>
        <p:spPr/>
        <p:txBody>
          <a:bodyPr/>
          <a:lstStyle/>
          <a:p>
            <a:fld id="{C014DD1E-5D91-48A3-AD6D-45FBA980D106}" type="slidenum">
              <a:rPr lang="en-GB" smtClean="0"/>
              <a:t>19</a:t>
            </a:fld>
            <a:endParaRPr lang="en-GB"/>
          </a:p>
        </p:txBody>
      </p:sp>
      <p:sp>
        <p:nvSpPr>
          <p:cNvPr id="6" name="Content Placeholder 5">
            <a:extLst>
              <a:ext uri="{FF2B5EF4-FFF2-40B4-BE49-F238E27FC236}">
                <a16:creationId xmlns:a16="http://schemas.microsoft.com/office/drawing/2014/main" xmlns="" id="{414E953D-E7AE-42E0-83D5-DC215579344F}"/>
              </a:ext>
            </a:extLst>
          </p:cNvPr>
          <p:cNvSpPr>
            <a:spLocks noGrp="1"/>
          </p:cNvSpPr>
          <p:nvPr>
            <p:ph idx="1"/>
          </p:nvPr>
        </p:nvSpPr>
        <p:spPr>
          <a:xfrm>
            <a:off x="1371243" y="1988840"/>
            <a:ext cx="9403689" cy="1647056"/>
          </a:xfrm>
        </p:spPr>
        <p:txBody>
          <a:bodyPr>
            <a:noAutofit/>
          </a:bodyPr>
          <a:lstStyle/>
          <a:p>
            <a:pPr marL="0" indent="0">
              <a:buNone/>
            </a:pPr>
            <a:r>
              <a:rPr lang="it-IT" sz="2400" dirty="0"/>
              <a:t>Riflettete sulla situazione nel vostro Paese:</a:t>
            </a:r>
          </a:p>
          <a:p>
            <a:r>
              <a:rPr lang="it-IT" sz="2400" dirty="0"/>
              <a:t>Sarebbe accettato che un insegnante in una scuola o università avesse molti tatuaggi?</a:t>
            </a:r>
          </a:p>
          <a:p>
            <a:r>
              <a:rPr lang="it-IT" sz="2400" dirty="0"/>
              <a:t>Le persone con molti piercing sono oggetto di discriminazione nell'ambiente di lavoro?</a:t>
            </a:r>
            <a:endParaRPr lang="el-GR" sz="2400" dirty="0"/>
          </a:p>
        </p:txBody>
      </p:sp>
      <p:pic>
        <p:nvPicPr>
          <p:cNvPr id="7" name="Picture 6">
            <a:extLst>
              <a:ext uri="{FF2B5EF4-FFF2-40B4-BE49-F238E27FC236}">
                <a16:creationId xmlns:a16="http://schemas.microsoft.com/office/drawing/2014/main" xmlns="" id="{16920BD5-23A8-4B15-9C7E-D2CD7461A293}"/>
              </a:ext>
            </a:extLst>
          </p:cNvPr>
          <p:cNvPicPr>
            <a:picLocks noChangeAspect="1"/>
          </p:cNvPicPr>
          <p:nvPr/>
        </p:nvPicPr>
        <p:blipFill>
          <a:blip r:embed="rId2"/>
          <a:stretch>
            <a:fillRect/>
          </a:stretch>
        </p:blipFill>
        <p:spPr>
          <a:xfrm>
            <a:off x="10805156" y="5266793"/>
            <a:ext cx="926672" cy="920576"/>
          </a:xfrm>
          <a:prstGeom prst="rect">
            <a:avLst/>
          </a:prstGeom>
        </p:spPr>
      </p:pic>
    </p:spTree>
    <p:extLst>
      <p:ext uri="{BB962C8B-B14F-4D97-AF65-F5344CB8AC3E}">
        <p14:creationId xmlns:p14="http://schemas.microsoft.com/office/powerpoint/2010/main" val="238516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79044-9202-4F63-92A4-08D1DA8A16B9}"/>
              </a:ext>
            </a:extLst>
          </p:cNvPr>
          <p:cNvSpPr>
            <a:spLocks noGrp="1"/>
          </p:cNvSpPr>
          <p:nvPr>
            <p:ph type="title"/>
          </p:nvPr>
        </p:nvSpPr>
        <p:spPr>
          <a:xfrm>
            <a:off x="1341884" y="685800"/>
            <a:ext cx="9598700" cy="1485900"/>
          </a:xfrm>
        </p:spPr>
        <p:txBody>
          <a:bodyPr>
            <a:normAutofit/>
          </a:bodyPr>
          <a:lstStyle/>
          <a:p>
            <a:r>
              <a:rPr lang="en-US" dirty="0" err="1"/>
              <a:t>Risultati</a:t>
            </a:r>
            <a:r>
              <a:rPr lang="en-US" dirty="0"/>
              <a:t> di </a:t>
            </a:r>
            <a:r>
              <a:rPr lang="en-US" dirty="0" err="1"/>
              <a:t>apprendimento</a:t>
            </a:r>
            <a:endParaRPr lang="el-GR" dirty="0"/>
          </a:p>
        </p:txBody>
      </p:sp>
      <p:sp>
        <p:nvSpPr>
          <p:cNvPr id="4" name="Slide Number Placeholder 3">
            <a:extLst>
              <a:ext uri="{FF2B5EF4-FFF2-40B4-BE49-F238E27FC236}">
                <a16:creationId xmlns:a16="http://schemas.microsoft.com/office/drawing/2014/main" xmlns="" id="{EC69B7C0-2B4B-4767-BDF2-ACD151F904DF}"/>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a:t>
            </a:fld>
            <a:endParaRPr lang="en-GB"/>
          </a:p>
        </p:txBody>
      </p:sp>
      <p:graphicFrame>
        <p:nvGraphicFramePr>
          <p:cNvPr id="6" name="Content Placeholder 2">
            <a:extLst>
              <a:ext uri="{FF2B5EF4-FFF2-40B4-BE49-F238E27FC236}">
                <a16:creationId xmlns:a16="http://schemas.microsoft.com/office/drawing/2014/main" xmlns="" id="{B6354ED1-BBEF-4372-A252-4D70FB632FCC}"/>
              </a:ext>
            </a:extLst>
          </p:cNvPr>
          <p:cNvGraphicFramePr>
            <a:graphicFrameLocks noGrp="1"/>
          </p:cNvGraphicFramePr>
          <p:nvPr>
            <p:ph idx="1"/>
            <p:extLst>
              <p:ext uri="{D42A27DB-BD31-4B8C-83A1-F6EECF244321}">
                <p14:modId xmlns:p14="http://schemas.microsoft.com/office/powerpoint/2010/main" val="2570939705"/>
              </p:ext>
            </p:extLst>
          </p:nvPr>
        </p:nvGraphicFramePr>
        <p:xfrm>
          <a:off x="1371242" y="1798082"/>
          <a:ext cx="10411802" cy="4281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B561F339-1322-47C8-B27E-F6D85AA1C27E}"/>
              </a:ext>
            </a:extLst>
          </p:cNvPr>
          <p:cNvSpPr txBox="1"/>
          <p:nvPr/>
        </p:nvSpPr>
        <p:spPr>
          <a:xfrm>
            <a:off x="1374464" y="1428750"/>
            <a:ext cx="6376131" cy="369332"/>
          </a:xfrm>
          <a:prstGeom prst="rect">
            <a:avLst/>
          </a:prstGeom>
          <a:noFill/>
        </p:spPr>
        <p:txBody>
          <a:bodyPr wrap="square" rtlCol="0">
            <a:spAutoFit/>
          </a:bodyPr>
          <a:lstStyle/>
          <a:p>
            <a:r>
              <a:rPr lang="en-GB" sz="1800" dirty="0" err="1"/>
              <a:t>Alla</a:t>
            </a:r>
            <a:r>
              <a:rPr lang="en-GB" sz="1800" dirty="0"/>
              <a:t> fine di </a:t>
            </a:r>
            <a:r>
              <a:rPr lang="en-GB" sz="1800" dirty="0" err="1"/>
              <a:t>questo</a:t>
            </a:r>
            <a:r>
              <a:rPr lang="en-GB" sz="1800" dirty="0"/>
              <a:t> modulo, </a:t>
            </a:r>
            <a:r>
              <a:rPr lang="it-IT" sz="1800" dirty="0"/>
              <a:t>i discenti saranno in grado di: </a:t>
            </a:r>
            <a:endParaRPr lang="it-IT" dirty="0"/>
          </a:p>
        </p:txBody>
      </p:sp>
    </p:spTree>
    <p:extLst>
      <p:ext uri="{BB962C8B-B14F-4D97-AF65-F5344CB8AC3E}">
        <p14:creationId xmlns:p14="http://schemas.microsoft.com/office/powerpoint/2010/main" val="197409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8786A-CF84-4475-92E9-77B1AB40054A}"/>
              </a:ext>
            </a:extLst>
          </p:cNvPr>
          <p:cNvSpPr>
            <a:spLocks noGrp="1"/>
          </p:cNvSpPr>
          <p:nvPr>
            <p:ph type="title"/>
          </p:nvPr>
        </p:nvSpPr>
        <p:spPr/>
        <p:txBody>
          <a:bodyPr/>
          <a:lstStyle/>
          <a:p>
            <a:r>
              <a:rPr lang="en-US" dirty="0" err="1"/>
              <a:t>Riassunto</a:t>
            </a:r>
            <a:endParaRPr lang="el-GR" dirty="0"/>
          </a:p>
        </p:txBody>
      </p:sp>
      <p:sp>
        <p:nvSpPr>
          <p:cNvPr id="4" name="Slide Number Placeholder 3">
            <a:extLst>
              <a:ext uri="{FF2B5EF4-FFF2-40B4-BE49-F238E27FC236}">
                <a16:creationId xmlns:a16="http://schemas.microsoft.com/office/drawing/2014/main" xmlns="" id="{07FEC38D-A189-4F68-9927-A18450CA3864}"/>
              </a:ext>
            </a:extLst>
          </p:cNvPr>
          <p:cNvSpPr>
            <a:spLocks noGrp="1"/>
          </p:cNvSpPr>
          <p:nvPr>
            <p:ph type="sldNum" sz="quarter" idx="12"/>
          </p:nvPr>
        </p:nvSpPr>
        <p:spPr/>
        <p:txBody>
          <a:bodyPr/>
          <a:lstStyle/>
          <a:p>
            <a:fld id="{C014DD1E-5D91-48A3-AD6D-45FBA980D106}" type="slidenum">
              <a:rPr lang="en-GB" smtClean="0"/>
              <a:t>20</a:t>
            </a:fld>
            <a:endParaRPr lang="en-GB"/>
          </a:p>
        </p:txBody>
      </p:sp>
      <p:sp>
        <p:nvSpPr>
          <p:cNvPr id="6" name="Content Placeholder 5">
            <a:extLst>
              <a:ext uri="{FF2B5EF4-FFF2-40B4-BE49-F238E27FC236}">
                <a16:creationId xmlns:a16="http://schemas.microsoft.com/office/drawing/2014/main" xmlns="" id="{414E953D-E7AE-42E0-83D5-DC215579344F}"/>
              </a:ext>
            </a:extLst>
          </p:cNvPr>
          <p:cNvSpPr>
            <a:spLocks noGrp="1"/>
          </p:cNvSpPr>
          <p:nvPr>
            <p:ph idx="1"/>
          </p:nvPr>
        </p:nvSpPr>
        <p:spPr/>
        <p:txBody>
          <a:bodyPr/>
          <a:lstStyle/>
          <a:p>
            <a:r>
              <a:rPr lang="it-IT" i="1" dirty="0"/>
              <a:t>Le identità e le culture si esprimono attraverso il corpo.</a:t>
            </a:r>
          </a:p>
          <a:p>
            <a:r>
              <a:rPr lang="it-IT" i="1" dirty="0"/>
              <a:t>Non esiste una cosa naturale quando si parla di corpi.</a:t>
            </a:r>
          </a:p>
          <a:p>
            <a:r>
              <a:rPr lang="it-IT" i="1" dirty="0"/>
              <a:t>La percezione del corpo cambia attraverso le culture e nel tempo. </a:t>
            </a:r>
          </a:p>
          <a:p>
            <a:r>
              <a:rPr lang="it-IT" i="1" dirty="0"/>
              <a:t>Ciò che è considerato accettabile è definito dalla nostra cultura. </a:t>
            </a:r>
          </a:p>
          <a:p>
            <a:pPr marL="0" indent="0">
              <a:buNone/>
            </a:pPr>
            <a:endParaRPr lang="el-GR" dirty="0"/>
          </a:p>
        </p:txBody>
      </p:sp>
    </p:spTree>
    <p:extLst>
      <p:ext uri="{BB962C8B-B14F-4D97-AF65-F5344CB8AC3E}">
        <p14:creationId xmlns:p14="http://schemas.microsoft.com/office/powerpoint/2010/main" val="37473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CULTURA E RUOLI DI GENERE</a:t>
            </a:r>
          </a:p>
        </p:txBody>
      </p:sp>
      <p:sp>
        <p:nvSpPr>
          <p:cNvPr id="4" name="Slide Number Placeholder 3"/>
          <p:cNvSpPr>
            <a:spLocks noGrp="1"/>
          </p:cNvSpPr>
          <p:nvPr>
            <p:ph type="sldNum" sz="quarter" idx="12"/>
          </p:nvPr>
        </p:nvSpPr>
        <p:spPr/>
        <p:txBody>
          <a:bodyPr/>
          <a:lstStyle/>
          <a:p>
            <a:fld id="{C014DD1E-5D91-48A3-AD6D-45FBA980D106}" type="slidenum">
              <a:rPr lang="en-GB" smtClean="0"/>
              <a:t>21</a:t>
            </a:fld>
            <a:endParaRPr lang="en-GB"/>
          </a:p>
        </p:txBody>
      </p:sp>
    </p:spTree>
    <p:extLst>
      <p:ext uri="{BB962C8B-B14F-4D97-AF65-F5344CB8AC3E}">
        <p14:creationId xmlns:p14="http://schemas.microsoft.com/office/powerpoint/2010/main" val="171696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7A7AC14-065B-4D21-8FE8-82E8C24A25D2}"/>
              </a:ext>
            </a:extLst>
          </p:cNvPr>
          <p:cNvPicPr/>
          <p:nvPr/>
        </p:nvPicPr>
        <p:blipFill>
          <a:blip r:embed="rId2">
            <a:extLst>
              <a:ext uri="{28A0092B-C50C-407E-A947-70E740481C1C}">
                <a14:useLocalDpi xmlns:a14="http://schemas.microsoft.com/office/drawing/2010/main" val="0"/>
              </a:ext>
            </a:extLst>
          </a:blip>
          <a:stretch>
            <a:fillRect/>
          </a:stretch>
        </p:blipFill>
        <p:spPr>
          <a:xfrm>
            <a:off x="7329592" y="1428750"/>
            <a:ext cx="3496275" cy="4509398"/>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xmlns="" id="{6BFD4722-AB78-4161-BC06-E76E5FB202AF}"/>
              </a:ext>
            </a:extLst>
          </p:cNvPr>
          <p:cNvSpPr>
            <a:spLocks noGrp="1"/>
          </p:cNvSpPr>
          <p:nvPr>
            <p:ph type="sldNum" sz="quarter" idx="12"/>
          </p:nvPr>
        </p:nvSpPr>
        <p:spPr/>
        <p:txBody>
          <a:bodyPr/>
          <a:lstStyle/>
          <a:p>
            <a:fld id="{C014DD1E-5D91-48A3-AD6D-45FBA980D106}" type="slidenum">
              <a:rPr lang="en-GB" smtClean="0"/>
              <a:t>22</a:t>
            </a:fld>
            <a:endParaRPr lang="en-GB"/>
          </a:p>
        </p:txBody>
      </p:sp>
      <p:sp>
        <p:nvSpPr>
          <p:cNvPr id="9" name="TextBox 8">
            <a:extLst>
              <a:ext uri="{FF2B5EF4-FFF2-40B4-BE49-F238E27FC236}">
                <a16:creationId xmlns:a16="http://schemas.microsoft.com/office/drawing/2014/main" xmlns="" id="{D577142B-2687-4838-A330-3EADB2F92A90}"/>
              </a:ext>
            </a:extLst>
          </p:cNvPr>
          <p:cNvSpPr txBox="1"/>
          <p:nvPr/>
        </p:nvSpPr>
        <p:spPr>
          <a:xfrm>
            <a:off x="1388986" y="1628800"/>
            <a:ext cx="4176464" cy="3785652"/>
          </a:xfrm>
          <a:prstGeom prst="rect">
            <a:avLst/>
          </a:prstGeom>
          <a:noFill/>
        </p:spPr>
        <p:txBody>
          <a:bodyPr wrap="square" rtlCol="0">
            <a:spAutoFit/>
          </a:bodyPr>
          <a:lstStyle/>
          <a:p>
            <a:r>
              <a:rPr lang="it-IT" dirty="0">
                <a:solidFill>
                  <a:srgbClr val="002060"/>
                </a:solidFill>
                <a:latin typeface="+mj-lt"/>
              </a:rPr>
              <a:t>L'antropologia culturale ha sfidato la credenza comune che gli esseri umani siano gli stessi ovunque. Ha mostrato che diversi aspetti dell'esistenza e della vita umana, come la sessualità, le emozioni, le relazioni sociali e le strutture differiscono ampiamente a seconda della cultura.</a:t>
            </a:r>
            <a:endParaRPr lang="el-GR" dirty="0">
              <a:solidFill>
                <a:srgbClr val="002060"/>
              </a:solidFill>
            </a:endParaRPr>
          </a:p>
        </p:txBody>
      </p:sp>
      <p:sp>
        <p:nvSpPr>
          <p:cNvPr id="6" name="TextBox 5">
            <a:extLst>
              <a:ext uri="{FF2B5EF4-FFF2-40B4-BE49-F238E27FC236}">
                <a16:creationId xmlns:a16="http://schemas.microsoft.com/office/drawing/2014/main" xmlns="" id="{7342FB61-EA99-4054-816F-34D34D0BFA61}"/>
              </a:ext>
            </a:extLst>
          </p:cNvPr>
          <p:cNvSpPr txBox="1"/>
          <p:nvPr/>
        </p:nvSpPr>
        <p:spPr>
          <a:xfrm>
            <a:off x="7461674" y="6018311"/>
            <a:ext cx="3528392" cy="307777"/>
          </a:xfrm>
          <a:prstGeom prst="rect">
            <a:avLst/>
          </a:prstGeom>
          <a:noFill/>
        </p:spPr>
        <p:txBody>
          <a:bodyPr wrap="square" rtlCol="0">
            <a:spAutoFit/>
          </a:bodyPr>
          <a:lstStyle/>
          <a:p>
            <a:pPr algn="ctr"/>
            <a:r>
              <a:rPr lang="en-US" sz="1400" i="1" dirty="0">
                <a:solidFill>
                  <a:schemeClr val="bg1">
                    <a:lumMod val="50000"/>
                  </a:schemeClr>
                </a:solidFill>
              </a:rPr>
              <a:t>Made with Piktochart.com</a:t>
            </a:r>
            <a:endParaRPr lang="el-GR" sz="1400" i="1" dirty="0">
              <a:solidFill>
                <a:schemeClr val="bg1">
                  <a:lumMod val="50000"/>
                </a:schemeClr>
              </a:solidFill>
            </a:endParaRPr>
          </a:p>
        </p:txBody>
      </p:sp>
      <p:sp>
        <p:nvSpPr>
          <p:cNvPr id="3" name="Titolo 2"/>
          <p:cNvSpPr>
            <a:spLocks noGrp="1"/>
          </p:cNvSpPr>
          <p:nvPr>
            <p:ph type="title"/>
          </p:nvPr>
        </p:nvSpPr>
        <p:spPr/>
        <p:txBody>
          <a:bodyPr/>
          <a:lstStyle/>
          <a:p>
            <a:r>
              <a:rPr lang="it-IT" dirty="0"/>
              <a:t>Cultura e Ruoli di Genere</a:t>
            </a:r>
          </a:p>
        </p:txBody>
      </p:sp>
    </p:spTree>
    <p:extLst>
      <p:ext uri="{BB962C8B-B14F-4D97-AF65-F5344CB8AC3E}">
        <p14:creationId xmlns:p14="http://schemas.microsoft.com/office/powerpoint/2010/main" val="375331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CC4F9-8980-4ED7-992E-2C58FFC8F5A2}"/>
              </a:ext>
            </a:extLst>
          </p:cNvPr>
          <p:cNvSpPr>
            <a:spLocks noGrp="1"/>
          </p:cNvSpPr>
          <p:nvPr>
            <p:ph type="title"/>
          </p:nvPr>
        </p:nvSpPr>
        <p:spPr/>
        <p:txBody>
          <a:bodyPr/>
          <a:lstStyle/>
          <a:p>
            <a:r>
              <a:rPr lang="en-GB" sz="4400" dirty="0" err="1"/>
              <a:t>Cultura</a:t>
            </a:r>
            <a:r>
              <a:rPr lang="en-GB" sz="4400" dirty="0"/>
              <a:t> e </a:t>
            </a:r>
            <a:r>
              <a:rPr lang="en-GB" sz="4400" dirty="0" err="1"/>
              <a:t>Ruoli</a:t>
            </a:r>
            <a:r>
              <a:rPr lang="en-GB" sz="4400" dirty="0"/>
              <a:t> di </a:t>
            </a:r>
            <a:r>
              <a:rPr lang="en-GB" sz="4400" dirty="0" err="1"/>
              <a:t>Genere</a:t>
            </a:r>
            <a:endParaRPr lang="el-GR" dirty="0">
              <a:highlight>
                <a:srgbClr val="FF0000"/>
              </a:highlight>
            </a:endParaRPr>
          </a:p>
        </p:txBody>
      </p:sp>
      <p:sp>
        <p:nvSpPr>
          <p:cNvPr id="3" name="Content Placeholder 2">
            <a:extLst>
              <a:ext uri="{FF2B5EF4-FFF2-40B4-BE49-F238E27FC236}">
                <a16:creationId xmlns:a16="http://schemas.microsoft.com/office/drawing/2014/main" xmlns="" id="{7EB51045-A0F1-449F-86AA-4EC3B4B2903B}"/>
              </a:ext>
            </a:extLst>
          </p:cNvPr>
          <p:cNvSpPr>
            <a:spLocks noGrp="1"/>
          </p:cNvSpPr>
          <p:nvPr>
            <p:ph idx="1"/>
          </p:nvPr>
        </p:nvSpPr>
        <p:spPr>
          <a:xfrm>
            <a:off x="1371243" y="1988840"/>
            <a:ext cx="9598700" cy="3878560"/>
          </a:xfrm>
        </p:spPr>
        <p:txBody>
          <a:bodyPr>
            <a:normAutofit/>
          </a:bodyPr>
          <a:lstStyle/>
          <a:p>
            <a:pPr marL="0" indent="0">
              <a:buNone/>
            </a:pPr>
            <a:endParaRPr lang="en-US" dirty="0">
              <a:latin typeface="+mj-lt"/>
            </a:endParaRPr>
          </a:p>
          <a:p>
            <a:pPr>
              <a:lnSpc>
                <a:spcPct val="150000"/>
              </a:lnSpc>
            </a:pPr>
            <a:r>
              <a:rPr lang="it-IT" dirty="0">
                <a:latin typeface="+mj-lt"/>
              </a:rPr>
              <a:t>La sessualità è un aspetto importante di ogni identità culturale, nazionale ed etnica. </a:t>
            </a:r>
          </a:p>
          <a:p>
            <a:pPr>
              <a:lnSpc>
                <a:spcPct val="150000"/>
              </a:lnSpc>
            </a:pPr>
            <a:r>
              <a:rPr lang="it-IT" b="1" dirty="0">
                <a:latin typeface="+mj-lt"/>
              </a:rPr>
              <a:t>Eterosessualità normativa</a:t>
            </a:r>
            <a:r>
              <a:rPr lang="it-IT" dirty="0">
                <a:latin typeface="+mj-lt"/>
              </a:rPr>
              <a:t>: </a:t>
            </a:r>
            <a:br>
              <a:rPr lang="it-IT" dirty="0">
                <a:latin typeface="+mj-lt"/>
              </a:rPr>
            </a:br>
            <a:r>
              <a:rPr lang="it-IT" dirty="0">
                <a:latin typeface="+mj-lt"/>
              </a:rPr>
              <a:t>definisce quale identità, orientamento e comportamento sessuale è accettabile all'interno dei confini di una nazione e di una cultura. </a:t>
            </a:r>
            <a:br>
              <a:rPr lang="it-IT" dirty="0">
                <a:latin typeface="+mj-lt"/>
              </a:rPr>
            </a:br>
            <a:r>
              <a:rPr lang="it-IT" dirty="0">
                <a:latin typeface="+mj-lt"/>
              </a:rPr>
              <a:t>Le deviazioni dalle regole non solo sono inaccettabili ma anche combattute perché disturbano il costrutto ideologico culturale, nazionale o etnico. </a:t>
            </a:r>
            <a:r>
              <a:rPr lang="en-US" dirty="0">
                <a:latin typeface="+mj-lt"/>
              </a:rPr>
              <a:t>. </a:t>
            </a:r>
          </a:p>
          <a:p>
            <a:endParaRPr lang="el-GR" dirty="0"/>
          </a:p>
        </p:txBody>
      </p:sp>
      <p:sp>
        <p:nvSpPr>
          <p:cNvPr id="4" name="Slide Number Placeholder 3">
            <a:extLst>
              <a:ext uri="{FF2B5EF4-FFF2-40B4-BE49-F238E27FC236}">
                <a16:creationId xmlns:a16="http://schemas.microsoft.com/office/drawing/2014/main" xmlns="" id="{6BFD4722-AB78-4161-BC06-E76E5FB202AF}"/>
              </a:ext>
            </a:extLst>
          </p:cNvPr>
          <p:cNvSpPr>
            <a:spLocks noGrp="1"/>
          </p:cNvSpPr>
          <p:nvPr>
            <p:ph type="sldNum" sz="quarter" idx="12"/>
          </p:nvPr>
        </p:nvSpPr>
        <p:spPr/>
        <p:txBody>
          <a:bodyPr/>
          <a:lstStyle/>
          <a:p>
            <a:fld id="{C014DD1E-5D91-48A3-AD6D-45FBA980D106}" type="slidenum">
              <a:rPr lang="en-GB" smtClean="0"/>
              <a:t>23</a:t>
            </a:fld>
            <a:endParaRPr lang="en-GB"/>
          </a:p>
        </p:txBody>
      </p:sp>
    </p:spTree>
    <p:extLst>
      <p:ext uri="{BB962C8B-B14F-4D97-AF65-F5344CB8AC3E}">
        <p14:creationId xmlns:p14="http://schemas.microsoft.com/office/powerpoint/2010/main" val="337428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CC4F9-8980-4ED7-992E-2C58FFC8F5A2}"/>
              </a:ext>
            </a:extLst>
          </p:cNvPr>
          <p:cNvSpPr>
            <a:spLocks noGrp="1"/>
          </p:cNvSpPr>
          <p:nvPr>
            <p:ph type="title"/>
          </p:nvPr>
        </p:nvSpPr>
        <p:spPr/>
        <p:txBody>
          <a:bodyPr/>
          <a:lstStyle/>
          <a:p>
            <a:r>
              <a:rPr lang="en-GB" sz="4400" dirty="0" err="1"/>
              <a:t>Cultura</a:t>
            </a:r>
            <a:r>
              <a:rPr lang="en-GB" sz="4400" dirty="0"/>
              <a:t> e </a:t>
            </a:r>
            <a:r>
              <a:rPr lang="en-GB" sz="4400" dirty="0" err="1"/>
              <a:t>Ruoli</a:t>
            </a:r>
            <a:r>
              <a:rPr lang="en-GB" sz="4400" dirty="0"/>
              <a:t> di </a:t>
            </a:r>
            <a:r>
              <a:rPr lang="en-GB" sz="4400" dirty="0" err="1"/>
              <a:t>Genere</a:t>
            </a:r>
            <a:endParaRPr lang="el-GR" dirty="0">
              <a:highlight>
                <a:srgbClr val="FF0000"/>
              </a:highlight>
            </a:endParaRPr>
          </a:p>
        </p:txBody>
      </p:sp>
      <p:sp>
        <p:nvSpPr>
          <p:cNvPr id="4" name="Slide Number Placeholder 3">
            <a:extLst>
              <a:ext uri="{FF2B5EF4-FFF2-40B4-BE49-F238E27FC236}">
                <a16:creationId xmlns:a16="http://schemas.microsoft.com/office/drawing/2014/main" xmlns="" id="{6BFD4722-AB78-4161-BC06-E76E5FB202AF}"/>
              </a:ext>
            </a:extLst>
          </p:cNvPr>
          <p:cNvSpPr>
            <a:spLocks noGrp="1"/>
          </p:cNvSpPr>
          <p:nvPr>
            <p:ph type="sldNum" sz="quarter" idx="12"/>
          </p:nvPr>
        </p:nvSpPr>
        <p:spPr/>
        <p:txBody>
          <a:bodyPr/>
          <a:lstStyle/>
          <a:p>
            <a:fld id="{C014DD1E-5D91-48A3-AD6D-45FBA980D106}" type="slidenum">
              <a:rPr lang="en-GB" smtClean="0"/>
              <a:t>24</a:t>
            </a:fld>
            <a:endParaRPr lang="en-GB"/>
          </a:p>
        </p:txBody>
      </p:sp>
      <p:graphicFrame>
        <p:nvGraphicFramePr>
          <p:cNvPr id="7" name="Diagram 6">
            <a:extLst>
              <a:ext uri="{FF2B5EF4-FFF2-40B4-BE49-F238E27FC236}">
                <a16:creationId xmlns:a16="http://schemas.microsoft.com/office/drawing/2014/main" xmlns="" id="{C454F934-EED1-47B4-8B55-945B78B31A5C}"/>
              </a:ext>
            </a:extLst>
          </p:cNvPr>
          <p:cNvGraphicFramePr/>
          <p:nvPr>
            <p:extLst>
              <p:ext uri="{D42A27DB-BD31-4B8C-83A1-F6EECF244321}">
                <p14:modId xmlns:p14="http://schemas.microsoft.com/office/powerpoint/2010/main" val="4294619240"/>
              </p:ext>
            </p:extLst>
          </p:nvPr>
        </p:nvGraphicFramePr>
        <p:xfrm>
          <a:off x="5188063" y="1448718"/>
          <a:ext cx="5947306" cy="4880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Folded Corner 8">
            <a:extLst>
              <a:ext uri="{FF2B5EF4-FFF2-40B4-BE49-F238E27FC236}">
                <a16:creationId xmlns:a16="http://schemas.microsoft.com/office/drawing/2014/main" xmlns="" id="{E59719B8-BC6D-4D7D-87D4-019A1B848A00}"/>
              </a:ext>
            </a:extLst>
          </p:cNvPr>
          <p:cNvSpPr/>
          <p:nvPr/>
        </p:nvSpPr>
        <p:spPr>
          <a:xfrm>
            <a:off x="1371243" y="1628800"/>
            <a:ext cx="3651394" cy="4464496"/>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r>
              <a:rPr lang="it-IT" sz="1800" dirty="0">
                <a:latin typeface="+mj-lt"/>
              </a:rPr>
              <a:t>Ogni cultura determina i ruoli di genere all'interno dei suoi confini. Questi ruoli sono prodotti attraverso la comunicazione, perché la comunicazione influenza e forma le nostre ideologie e mentalità. Essa influenza anche le differenze dei ruoli di genere. Le differenze tra i ruoli di genere e le manifestazioni di genere sono espressioni di valori e norme specifiche </a:t>
            </a:r>
            <a:r>
              <a:rPr lang="en-US" sz="1400" dirty="0">
                <a:latin typeface="+mj-lt"/>
              </a:rPr>
              <a:t>(</a:t>
            </a:r>
            <a:r>
              <a:rPr lang="en-US" sz="1400" dirty="0" err="1">
                <a:effectLst/>
                <a:latin typeface="+mj-lt"/>
              </a:rPr>
              <a:t>Neculaesei</a:t>
            </a:r>
            <a:r>
              <a:rPr lang="en-US" sz="1400" dirty="0">
                <a:effectLst/>
                <a:latin typeface="+mj-lt"/>
              </a:rPr>
              <a:t>, 2015)</a:t>
            </a:r>
            <a:r>
              <a:rPr lang="en-US" sz="1400" dirty="0">
                <a:latin typeface="+mj-lt"/>
              </a:rPr>
              <a:t>. </a:t>
            </a:r>
          </a:p>
          <a:p>
            <a:pPr algn="ctr"/>
            <a:endParaRPr lang="el-GR" dirty="0"/>
          </a:p>
        </p:txBody>
      </p:sp>
    </p:spTree>
    <p:extLst>
      <p:ext uri="{BB962C8B-B14F-4D97-AF65-F5344CB8AC3E}">
        <p14:creationId xmlns:p14="http://schemas.microsoft.com/office/powerpoint/2010/main" val="416399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5B7563-31E4-4CD9-B140-C1331ABEA739}"/>
              </a:ext>
            </a:extLst>
          </p:cNvPr>
          <p:cNvSpPr>
            <a:spLocks noGrp="1"/>
          </p:cNvSpPr>
          <p:nvPr>
            <p:ph idx="1"/>
          </p:nvPr>
        </p:nvSpPr>
        <p:spPr>
          <a:xfrm>
            <a:off x="1339068" y="1754477"/>
            <a:ext cx="5109253" cy="3581400"/>
          </a:xfrm>
        </p:spPr>
        <p:txBody>
          <a:bodyPr>
            <a:normAutofit/>
          </a:bodyPr>
          <a:lstStyle/>
          <a:p>
            <a:pPr marL="0" indent="0">
              <a:buNone/>
            </a:pPr>
            <a:r>
              <a:rPr lang="it-IT" dirty="0">
                <a:latin typeface="+mj-lt"/>
              </a:rPr>
              <a:t>Culture diverse vedono le espressioni di genere e i ruoli di genere in modo diverso. La distribuzione del potere tra i generi non dovrebbe essere considerata "normale" in nessuna cultura, perché è legata al tempo e allo spazio. Le relazioni di potere stabilite non sono stabili, ma piuttosto dinamiche. Ciò che le persone di una cultura vedono come restrizione, altri lo vedono come normalità. </a:t>
            </a:r>
            <a:endParaRPr lang="en-US" dirty="0"/>
          </a:p>
        </p:txBody>
      </p:sp>
      <p:sp>
        <p:nvSpPr>
          <p:cNvPr id="4" name="Slide Number Placeholder 3">
            <a:extLst>
              <a:ext uri="{FF2B5EF4-FFF2-40B4-BE49-F238E27FC236}">
                <a16:creationId xmlns:a16="http://schemas.microsoft.com/office/drawing/2014/main" xmlns="" id="{5EFD2597-3799-4C8D-99CB-85D84E215739}"/>
              </a:ext>
            </a:extLst>
          </p:cNvPr>
          <p:cNvSpPr>
            <a:spLocks noGrp="1"/>
          </p:cNvSpPr>
          <p:nvPr>
            <p:ph type="sldNum" sz="quarter" idx="12"/>
          </p:nvPr>
        </p:nvSpPr>
        <p:spPr/>
        <p:txBody>
          <a:bodyPr/>
          <a:lstStyle/>
          <a:p>
            <a:fld id="{C014DD1E-5D91-48A3-AD6D-45FBA980D106}" type="slidenum">
              <a:rPr lang="en-GB" smtClean="0"/>
              <a:t>25</a:t>
            </a:fld>
            <a:endParaRPr lang="en-GB"/>
          </a:p>
        </p:txBody>
      </p:sp>
      <p:pic>
        <p:nvPicPr>
          <p:cNvPr id="8" name="Picture 7">
            <a:extLst>
              <a:ext uri="{FF2B5EF4-FFF2-40B4-BE49-F238E27FC236}">
                <a16:creationId xmlns:a16="http://schemas.microsoft.com/office/drawing/2014/main" xmlns="" id="{830D5FFF-B201-485F-94BB-F9188D535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125" y="1741411"/>
            <a:ext cx="5109253" cy="2682358"/>
          </a:xfrm>
          <a:prstGeom prst="rect">
            <a:avLst/>
          </a:prstGeom>
        </p:spPr>
      </p:pic>
      <p:sp>
        <p:nvSpPr>
          <p:cNvPr id="9" name="TextBox 8">
            <a:extLst>
              <a:ext uri="{FF2B5EF4-FFF2-40B4-BE49-F238E27FC236}">
                <a16:creationId xmlns:a16="http://schemas.microsoft.com/office/drawing/2014/main" xmlns="" id="{EBF48AEF-FBEF-4785-B64D-FC899C62E047}"/>
              </a:ext>
            </a:extLst>
          </p:cNvPr>
          <p:cNvSpPr txBox="1"/>
          <p:nvPr/>
        </p:nvSpPr>
        <p:spPr>
          <a:xfrm>
            <a:off x="6856820" y="4524284"/>
            <a:ext cx="4752528" cy="307777"/>
          </a:xfrm>
          <a:prstGeom prst="rect">
            <a:avLst/>
          </a:prstGeom>
          <a:noFill/>
        </p:spPr>
        <p:txBody>
          <a:bodyPr wrap="square" rtlCol="0">
            <a:spAutoFit/>
          </a:bodyPr>
          <a:lstStyle/>
          <a:p>
            <a:pPr algn="ctr"/>
            <a:r>
              <a:rPr lang="en-US" sz="1400" i="1" dirty="0" smtClean="0">
                <a:solidFill>
                  <a:schemeClr val="bg1">
                    <a:lumMod val="50000"/>
                  </a:schemeClr>
                </a:solidFill>
              </a:rPr>
              <a:t>Fonte</a:t>
            </a:r>
            <a:r>
              <a:rPr lang="en-US" sz="1400" i="1" dirty="0">
                <a:solidFill>
                  <a:schemeClr val="bg1">
                    <a:lumMod val="50000"/>
                  </a:schemeClr>
                </a:solidFill>
              </a:rPr>
              <a:t>: pixabay.com</a:t>
            </a:r>
            <a:endParaRPr lang="el-GR" sz="1400" i="1" dirty="0">
              <a:solidFill>
                <a:schemeClr val="bg1">
                  <a:lumMod val="50000"/>
                </a:schemeClr>
              </a:solidFill>
            </a:endParaRPr>
          </a:p>
        </p:txBody>
      </p:sp>
      <p:sp>
        <p:nvSpPr>
          <p:cNvPr id="10" name="Title 1">
            <a:extLst>
              <a:ext uri="{FF2B5EF4-FFF2-40B4-BE49-F238E27FC236}">
                <a16:creationId xmlns:a16="http://schemas.microsoft.com/office/drawing/2014/main" xmlns="" id="{5AECC4F9-8980-4ED7-992E-2C58FFC8F5A2}"/>
              </a:ext>
            </a:extLst>
          </p:cNvPr>
          <p:cNvSpPr txBox="1">
            <a:spLocks/>
          </p:cNvSpPr>
          <p:nvPr/>
        </p:nvSpPr>
        <p:spPr>
          <a:xfrm>
            <a:off x="1523643" y="838200"/>
            <a:ext cx="9598700" cy="1485900"/>
          </a:xfrm>
          <a:prstGeom prst="rect">
            <a:avLst/>
          </a:prstGeom>
        </p:spPr>
        <p:txBody>
          <a:bodyPr vert="horz" lIns="91440" tIns="45720" rIns="91440" bIns="45720" rtlCol="0" anchor="t">
            <a:normAutofit/>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sz="4400"/>
              <a:t>Cultura e ruoli di Genere</a:t>
            </a:r>
            <a:endParaRPr lang="el-GR" dirty="0">
              <a:highlight>
                <a:srgbClr val="FF0000"/>
              </a:highlight>
            </a:endParaRPr>
          </a:p>
        </p:txBody>
      </p:sp>
    </p:spTree>
    <p:extLst>
      <p:ext uri="{BB962C8B-B14F-4D97-AF65-F5344CB8AC3E}">
        <p14:creationId xmlns:p14="http://schemas.microsoft.com/office/powerpoint/2010/main" val="214804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2486E-1BE5-45D3-BDAA-9AEC621B88B0}"/>
              </a:ext>
            </a:extLst>
          </p:cNvPr>
          <p:cNvSpPr>
            <a:spLocks noGrp="1"/>
          </p:cNvSpPr>
          <p:nvPr>
            <p:ph type="title"/>
          </p:nvPr>
        </p:nvSpPr>
        <p:spPr/>
        <p:txBody>
          <a:bodyPr/>
          <a:lstStyle/>
          <a:p>
            <a:r>
              <a:rPr lang="en-GB" dirty="0" err="1"/>
              <a:t>Esercizio</a:t>
            </a:r>
            <a:endParaRPr lang="el-GR" dirty="0"/>
          </a:p>
        </p:txBody>
      </p:sp>
      <p:sp>
        <p:nvSpPr>
          <p:cNvPr id="3" name="Content Placeholder 2">
            <a:extLst>
              <a:ext uri="{FF2B5EF4-FFF2-40B4-BE49-F238E27FC236}">
                <a16:creationId xmlns:a16="http://schemas.microsoft.com/office/drawing/2014/main" xmlns="" id="{975B7563-31E4-4CD9-B140-C1331ABEA739}"/>
              </a:ext>
            </a:extLst>
          </p:cNvPr>
          <p:cNvSpPr>
            <a:spLocks noGrp="1"/>
          </p:cNvSpPr>
          <p:nvPr>
            <p:ph idx="1"/>
          </p:nvPr>
        </p:nvSpPr>
        <p:spPr/>
        <p:txBody>
          <a:bodyPr>
            <a:normAutofit/>
          </a:bodyPr>
          <a:lstStyle/>
          <a:p>
            <a:r>
              <a:rPr lang="it-IT" dirty="0"/>
              <a:t>In che tipo di cultura vivete?</a:t>
            </a:r>
          </a:p>
          <a:p>
            <a:r>
              <a:rPr lang="it-IT" dirty="0"/>
              <a:t>Quali sono le potenzialità per un cambiamento delle relazioni di potere tra i generi?</a:t>
            </a:r>
          </a:p>
          <a:p>
            <a:r>
              <a:rPr lang="it-IT" dirty="0"/>
              <a:t>Riflettete su casi e dibattiti recenti che sono sorti nel vostro paese riguardo al genere, alla parità di genere e ai ruoli di genere. </a:t>
            </a:r>
            <a:endParaRPr lang="en-US" dirty="0"/>
          </a:p>
        </p:txBody>
      </p:sp>
      <p:sp>
        <p:nvSpPr>
          <p:cNvPr id="4" name="Slide Number Placeholder 3">
            <a:extLst>
              <a:ext uri="{FF2B5EF4-FFF2-40B4-BE49-F238E27FC236}">
                <a16:creationId xmlns:a16="http://schemas.microsoft.com/office/drawing/2014/main" xmlns="" id="{5EFD2597-3799-4C8D-99CB-85D84E215739}"/>
              </a:ext>
            </a:extLst>
          </p:cNvPr>
          <p:cNvSpPr>
            <a:spLocks noGrp="1"/>
          </p:cNvSpPr>
          <p:nvPr>
            <p:ph type="sldNum" sz="quarter" idx="12"/>
          </p:nvPr>
        </p:nvSpPr>
        <p:spPr/>
        <p:txBody>
          <a:bodyPr/>
          <a:lstStyle/>
          <a:p>
            <a:fld id="{C014DD1E-5D91-48A3-AD6D-45FBA980D106}" type="slidenum">
              <a:rPr lang="en-GB" smtClean="0"/>
              <a:t>26</a:t>
            </a:fld>
            <a:endParaRPr lang="en-GB"/>
          </a:p>
        </p:txBody>
      </p:sp>
      <p:pic>
        <p:nvPicPr>
          <p:cNvPr id="5" name="Picture 4">
            <a:extLst>
              <a:ext uri="{FF2B5EF4-FFF2-40B4-BE49-F238E27FC236}">
                <a16:creationId xmlns:a16="http://schemas.microsoft.com/office/drawing/2014/main" xmlns="" id="{C0874DF8-E31F-4142-A484-EED27E2FAB62}"/>
              </a:ext>
            </a:extLst>
          </p:cNvPr>
          <p:cNvPicPr>
            <a:picLocks noChangeAspect="1"/>
          </p:cNvPicPr>
          <p:nvPr/>
        </p:nvPicPr>
        <p:blipFill>
          <a:blip r:embed="rId2"/>
          <a:stretch>
            <a:fillRect/>
          </a:stretch>
        </p:blipFill>
        <p:spPr>
          <a:xfrm>
            <a:off x="10805156" y="5266793"/>
            <a:ext cx="926672" cy="920576"/>
          </a:xfrm>
          <a:prstGeom prst="rect">
            <a:avLst/>
          </a:prstGeom>
        </p:spPr>
      </p:pic>
    </p:spTree>
    <p:extLst>
      <p:ext uri="{BB962C8B-B14F-4D97-AF65-F5344CB8AC3E}">
        <p14:creationId xmlns:p14="http://schemas.microsoft.com/office/powerpoint/2010/main" val="374879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2486E-1BE5-45D3-BDAA-9AEC621B88B0}"/>
              </a:ext>
            </a:extLst>
          </p:cNvPr>
          <p:cNvSpPr>
            <a:spLocks noGrp="1"/>
          </p:cNvSpPr>
          <p:nvPr>
            <p:ph type="title"/>
          </p:nvPr>
        </p:nvSpPr>
        <p:spPr/>
        <p:txBody>
          <a:bodyPr/>
          <a:lstStyle/>
          <a:p>
            <a:r>
              <a:rPr lang="en-US" dirty="0" err="1"/>
              <a:t>Riassunto</a:t>
            </a:r>
            <a:endParaRPr lang="el-GR" dirty="0"/>
          </a:p>
        </p:txBody>
      </p:sp>
      <p:sp>
        <p:nvSpPr>
          <p:cNvPr id="3" name="Content Placeholder 2">
            <a:extLst>
              <a:ext uri="{FF2B5EF4-FFF2-40B4-BE49-F238E27FC236}">
                <a16:creationId xmlns:a16="http://schemas.microsoft.com/office/drawing/2014/main" xmlns="" id="{975B7563-31E4-4CD9-B140-C1331ABEA739}"/>
              </a:ext>
            </a:extLst>
          </p:cNvPr>
          <p:cNvSpPr>
            <a:spLocks noGrp="1"/>
          </p:cNvSpPr>
          <p:nvPr>
            <p:ph idx="1"/>
          </p:nvPr>
        </p:nvSpPr>
        <p:spPr/>
        <p:txBody>
          <a:bodyPr>
            <a:normAutofit/>
          </a:bodyPr>
          <a:lstStyle/>
          <a:p>
            <a:r>
              <a:rPr lang="it-IT" i="1" dirty="0">
                <a:latin typeface="+mj-lt"/>
              </a:rPr>
              <a:t>L'antropologia culturale ha dimostrato che la sessualità, le emozioni, le relazioni sociali e le strutture differiscono da cultura a cultura.</a:t>
            </a:r>
          </a:p>
          <a:p>
            <a:r>
              <a:rPr lang="it-IT" i="1" dirty="0">
                <a:latin typeface="+mj-lt"/>
              </a:rPr>
              <a:t>I ruoli di genere possono essere influenzati dall'identità etnica e razziale. </a:t>
            </a:r>
          </a:p>
          <a:p>
            <a:r>
              <a:rPr lang="it-IT" i="1" dirty="0">
                <a:latin typeface="+mj-lt"/>
              </a:rPr>
              <a:t>Ogni cultura determina i propri ruoli di genere</a:t>
            </a:r>
          </a:p>
          <a:p>
            <a:r>
              <a:rPr lang="it-IT" i="1" dirty="0">
                <a:latin typeface="+mj-lt"/>
              </a:rPr>
              <a:t>Società maschili contro società femminili</a:t>
            </a:r>
          </a:p>
          <a:p>
            <a:r>
              <a:rPr lang="it-IT" i="1" dirty="0">
                <a:latin typeface="+mj-lt"/>
              </a:rPr>
              <a:t>Le relazioni di potere esistenti tra i generi non sono stabili.</a:t>
            </a:r>
            <a:endParaRPr lang="en-US" dirty="0"/>
          </a:p>
        </p:txBody>
      </p:sp>
      <p:sp>
        <p:nvSpPr>
          <p:cNvPr id="4" name="Slide Number Placeholder 3">
            <a:extLst>
              <a:ext uri="{FF2B5EF4-FFF2-40B4-BE49-F238E27FC236}">
                <a16:creationId xmlns:a16="http://schemas.microsoft.com/office/drawing/2014/main" xmlns="" id="{5EFD2597-3799-4C8D-99CB-85D84E215739}"/>
              </a:ext>
            </a:extLst>
          </p:cNvPr>
          <p:cNvSpPr>
            <a:spLocks noGrp="1"/>
          </p:cNvSpPr>
          <p:nvPr>
            <p:ph type="sldNum" sz="quarter" idx="12"/>
          </p:nvPr>
        </p:nvSpPr>
        <p:spPr/>
        <p:txBody>
          <a:bodyPr/>
          <a:lstStyle/>
          <a:p>
            <a:fld id="{C014DD1E-5D91-48A3-AD6D-45FBA980D106}" type="slidenum">
              <a:rPr lang="en-GB" smtClean="0"/>
              <a:t>27</a:t>
            </a:fld>
            <a:endParaRPr lang="en-GB"/>
          </a:p>
        </p:txBody>
      </p:sp>
    </p:spTree>
    <p:extLst>
      <p:ext uri="{BB962C8B-B14F-4D97-AF65-F5344CB8AC3E}">
        <p14:creationId xmlns:p14="http://schemas.microsoft.com/office/powerpoint/2010/main" val="61342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err="1" smtClean="0"/>
              <a:t>INTIMITà</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28</a:t>
            </a:fld>
            <a:endParaRPr lang="en-GB"/>
          </a:p>
        </p:txBody>
      </p:sp>
    </p:spTree>
    <p:extLst>
      <p:ext uri="{BB962C8B-B14F-4D97-AF65-F5344CB8AC3E}">
        <p14:creationId xmlns:p14="http://schemas.microsoft.com/office/powerpoint/2010/main" val="262432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5EA66-14BD-4B6F-A7AB-F1DF52091F59}"/>
              </a:ext>
            </a:extLst>
          </p:cNvPr>
          <p:cNvSpPr>
            <a:spLocks noGrp="1"/>
          </p:cNvSpPr>
          <p:nvPr>
            <p:ph type="title"/>
          </p:nvPr>
        </p:nvSpPr>
        <p:spPr/>
        <p:txBody>
          <a:bodyPr/>
          <a:lstStyle/>
          <a:p>
            <a:r>
              <a:rPr lang="en-US" dirty="0" err="1"/>
              <a:t>Individualismo</a:t>
            </a:r>
            <a:r>
              <a:rPr lang="en-US" dirty="0"/>
              <a:t> e </a:t>
            </a:r>
            <a:r>
              <a:rPr lang="en-US" dirty="0" err="1"/>
              <a:t>Collettivismo</a:t>
            </a:r>
            <a:endParaRPr lang="el-GR" dirty="0"/>
          </a:p>
        </p:txBody>
      </p:sp>
      <p:sp>
        <p:nvSpPr>
          <p:cNvPr id="3" name="Content Placeholder 2">
            <a:extLst>
              <a:ext uri="{FF2B5EF4-FFF2-40B4-BE49-F238E27FC236}">
                <a16:creationId xmlns:a16="http://schemas.microsoft.com/office/drawing/2014/main" xmlns="" id="{4A590AB6-D175-4E0C-8209-FF3512D8A553}"/>
              </a:ext>
            </a:extLst>
          </p:cNvPr>
          <p:cNvSpPr>
            <a:spLocks noGrp="1"/>
          </p:cNvSpPr>
          <p:nvPr>
            <p:ph idx="1"/>
          </p:nvPr>
        </p:nvSpPr>
        <p:spPr>
          <a:xfrm>
            <a:off x="1371243" y="1844824"/>
            <a:ext cx="9598700" cy="4022576"/>
          </a:xfrm>
        </p:spPr>
        <p:txBody>
          <a:bodyPr/>
          <a:lstStyle/>
          <a:p>
            <a:pPr marL="0" indent="0">
              <a:buNone/>
            </a:pPr>
            <a:r>
              <a:rPr lang="it-IT" sz="1800" dirty="0">
                <a:latin typeface="Calibri" panose="020F0502020204030204" pitchFamily="34" charset="0"/>
                <a:ea typeface="Calibri" panose="020F0502020204030204" pitchFamily="34" charset="0"/>
                <a:cs typeface="Times New Roman" panose="02020603050405020304" pitchFamily="18" charset="0"/>
              </a:rPr>
              <a:t>L'intimità è diversa nelle varie culture. Queste differenze sono collegate alle nozioni di individualismo e collettivismo. (Marshall, 2008)</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E9420F5D-2AB6-4CA5-BE8D-01FBBDF8DC06}"/>
              </a:ext>
            </a:extLst>
          </p:cNvPr>
          <p:cNvSpPr>
            <a:spLocks noGrp="1"/>
          </p:cNvSpPr>
          <p:nvPr>
            <p:ph type="sldNum" sz="quarter" idx="12"/>
          </p:nvPr>
        </p:nvSpPr>
        <p:spPr/>
        <p:txBody>
          <a:bodyPr/>
          <a:lstStyle/>
          <a:p>
            <a:fld id="{C014DD1E-5D91-48A3-AD6D-45FBA980D106}" type="slidenum">
              <a:rPr lang="en-GB" smtClean="0"/>
              <a:t>29</a:t>
            </a:fld>
            <a:endParaRPr lang="en-GB"/>
          </a:p>
        </p:txBody>
      </p:sp>
      <p:sp>
        <p:nvSpPr>
          <p:cNvPr id="7" name="Rectangle: Single Corner Snipped 6">
            <a:extLst>
              <a:ext uri="{FF2B5EF4-FFF2-40B4-BE49-F238E27FC236}">
                <a16:creationId xmlns:a16="http://schemas.microsoft.com/office/drawing/2014/main" xmlns="" id="{8BCCB0C1-5078-4422-A289-82D9E1663499}"/>
              </a:ext>
            </a:extLst>
          </p:cNvPr>
          <p:cNvSpPr/>
          <p:nvPr/>
        </p:nvSpPr>
        <p:spPr>
          <a:xfrm>
            <a:off x="6805069" y="2828308"/>
            <a:ext cx="3787065" cy="3409003"/>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b="1" dirty="0" err="1">
                <a:solidFill>
                  <a:srgbClr val="002060"/>
                </a:solidFill>
              </a:rPr>
              <a:t>Collectivismo</a:t>
            </a:r>
            <a:endParaRPr lang="en-US" sz="2000" b="1" dirty="0">
              <a:solidFill>
                <a:srgbClr val="002060"/>
              </a:solidFill>
            </a:endParaRPr>
          </a:p>
          <a:p>
            <a:pPr marL="285750" indent="-285750">
              <a:buFont typeface="Wingdings" panose="05000000000000000000" pitchFamily="2" charset="2"/>
              <a:buChar char="§"/>
            </a:pPr>
            <a:r>
              <a:rPr lang="it-IT" sz="1800" dirty="0">
                <a:solidFill>
                  <a:srgbClr val="002060"/>
                </a:solidFill>
                <a:ea typeface="Calibri" panose="020F0502020204030204" pitchFamily="34" charset="0"/>
                <a:cs typeface="Times New Roman" panose="02020603050405020304" pitchFamily="18" charset="0"/>
              </a:rPr>
              <a:t>gli stili di comunicazione indiretti, non verbali, ambigui, contestuali e meno espressivi pongono meno enfasi sulla divulgazione di sé</a:t>
            </a:r>
          </a:p>
          <a:p>
            <a:pPr marL="285750" indent="-285750">
              <a:buFont typeface="Wingdings" panose="05000000000000000000" pitchFamily="2" charset="2"/>
              <a:buChar char="§"/>
            </a:pPr>
            <a:r>
              <a:rPr lang="it-IT" sz="1800" dirty="0">
                <a:solidFill>
                  <a:srgbClr val="002060"/>
                </a:solidFill>
                <a:ea typeface="Calibri" panose="020F0502020204030204" pitchFamily="34" charset="0"/>
                <a:cs typeface="Times New Roman" panose="02020603050405020304" pitchFamily="18" charset="0"/>
              </a:rPr>
              <a:t>le reti a maglie strette aumentano la probabilità che le rivelazioni inappropriate siano criticate molto negativamente</a:t>
            </a:r>
            <a:endParaRPr lang="el-GR" dirty="0">
              <a:solidFill>
                <a:srgbClr val="002060"/>
              </a:solidFill>
            </a:endParaRPr>
          </a:p>
        </p:txBody>
      </p:sp>
      <p:sp>
        <p:nvSpPr>
          <p:cNvPr id="8" name="Rectangle: Single Corner Snipped 7">
            <a:extLst>
              <a:ext uri="{FF2B5EF4-FFF2-40B4-BE49-F238E27FC236}">
                <a16:creationId xmlns:a16="http://schemas.microsoft.com/office/drawing/2014/main" xmlns="" id="{884C9484-C4D2-4F2E-8472-06CB7534AD40}"/>
              </a:ext>
            </a:extLst>
          </p:cNvPr>
          <p:cNvSpPr/>
          <p:nvPr/>
        </p:nvSpPr>
        <p:spPr>
          <a:xfrm>
            <a:off x="1515260" y="2708920"/>
            <a:ext cx="3787065" cy="3528392"/>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r>
              <a:rPr lang="it-IT" sz="2000" b="1" dirty="0">
                <a:solidFill>
                  <a:srgbClr val="002060"/>
                </a:solidFill>
              </a:rPr>
              <a:t>Individualismo</a:t>
            </a:r>
          </a:p>
          <a:p>
            <a:pPr marL="285750" indent="-285750">
              <a:buFont typeface="Arial" panose="020B0604020202020204" pitchFamily="34" charset="0"/>
              <a:buChar char="•"/>
            </a:pPr>
            <a:r>
              <a:rPr lang="it-IT" sz="1800" dirty="0">
                <a:solidFill>
                  <a:srgbClr val="002060"/>
                </a:solidFill>
              </a:rPr>
              <a:t>Stili di comunicazione verbali, espliciti, diretti ed espressivi pongono maggiore enfasi sull'auto-rivelazione per migliorare l'intimità</a:t>
            </a:r>
          </a:p>
          <a:p>
            <a:pPr marL="285750" indent="-285750">
              <a:buFont typeface="Arial" panose="020B0604020202020204" pitchFamily="34" charset="0"/>
              <a:buChar char="•"/>
            </a:pPr>
            <a:r>
              <a:rPr lang="it-IT" sz="1800" dirty="0">
                <a:solidFill>
                  <a:srgbClr val="002060"/>
                </a:solidFill>
              </a:rPr>
              <a:t>appartengono a un maggior numero di in-</a:t>
            </a:r>
            <a:r>
              <a:rPr lang="it-IT" sz="1800" dirty="0" err="1">
                <a:solidFill>
                  <a:srgbClr val="002060"/>
                </a:solidFill>
              </a:rPr>
              <a:t>groups</a:t>
            </a:r>
            <a:r>
              <a:rPr lang="it-IT" sz="1800" dirty="0">
                <a:solidFill>
                  <a:srgbClr val="002060"/>
                </a:solidFill>
              </a:rPr>
              <a:t> potenzialmente a rischio di auto-rivelazione possono avere meno conseguenze sociali </a:t>
            </a:r>
          </a:p>
        </p:txBody>
      </p:sp>
    </p:spTree>
    <p:extLst>
      <p:ext uri="{BB962C8B-B14F-4D97-AF65-F5344CB8AC3E}">
        <p14:creationId xmlns:p14="http://schemas.microsoft.com/office/powerpoint/2010/main" val="91849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7823C0-C29E-4264-828E-4EEAE5A23423}"/>
              </a:ext>
            </a:extLst>
          </p:cNvPr>
          <p:cNvSpPr>
            <a:spLocks noGrp="1"/>
          </p:cNvSpPr>
          <p:nvPr>
            <p:ph type="title"/>
          </p:nvPr>
        </p:nvSpPr>
        <p:spPr/>
        <p:txBody>
          <a:bodyPr/>
          <a:lstStyle/>
          <a:p>
            <a:r>
              <a:rPr lang="en-US" dirty="0" err="1"/>
              <a:t>Introduzione</a:t>
            </a:r>
            <a:endParaRPr lang="el-GR" dirty="0"/>
          </a:p>
        </p:txBody>
      </p:sp>
      <p:sp>
        <p:nvSpPr>
          <p:cNvPr id="4" name="Slide Number Placeholder 3">
            <a:extLst>
              <a:ext uri="{FF2B5EF4-FFF2-40B4-BE49-F238E27FC236}">
                <a16:creationId xmlns:a16="http://schemas.microsoft.com/office/drawing/2014/main" xmlns="" id="{0023EA5C-B049-4850-BC24-CC1EE14C3BFF}"/>
              </a:ext>
            </a:extLst>
          </p:cNvPr>
          <p:cNvSpPr>
            <a:spLocks noGrp="1"/>
          </p:cNvSpPr>
          <p:nvPr>
            <p:ph type="sldNum" sz="quarter" idx="12"/>
          </p:nvPr>
        </p:nvSpPr>
        <p:spPr/>
        <p:txBody>
          <a:bodyPr/>
          <a:lstStyle/>
          <a:p>
            <a:fld id="{C014DD1E-5D91-48A3-AD6D-45FBA980D106}" type="slidenum">
              <a:rPr lang="en-GB" smtClean="0"/>
              <a:t>3</a:t>
            </a:fld>
            <a:endParaRPr lang="en-GB"/>
          </a:p>
        </p:txBody>
      </p:sp>
      <p:pic>
        <p:nvPicPr>
          <p:cNvPr id="9" name="Picture 8">
            <a:extLst>
              <a:ext uri="{FF2B5EF4-FFF2-40B4-BE49-F238E27FC236}">
                <a16:creationId xmlns:a16="http://schemas.microsoft.com/office/drawing/2014/main" xmlns="" id="{62CA852A-D2FF-42D6-B2CE-8CF6C82CC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81879">
            <a:off x="8675636" y="1934201"/>
            <a:ext cx="1820631" cy="2195736"/>
          </a:xfrm>
          <a:prstGeom prst="rect">
            <a:avLst/>
          </a:prstGeom>
        </p:spPr>
      </p:pic>
      <p:pic>
        <p:nvPicPr>
          <p:cNvPr id="11" name="Picture 10">
            <a:extLst>
              <a:ext uri="{FF2B5EF4-FFF2-40B4-BE49-F238E27FC236}">
                <a16:creationId xmlns:a16="http://schemas.microsoft.com/office/drawing/2014/main" xmlns="" id="{9DBFC177-DA1F-493B-9813-22063E1F1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7053" y="1403172"/>
            <a:ext cx="4417796" cy="4417796"/>
          </a:xfrm>
          <a:prstGeom prst="rect">
            <a:avLst/>
          </a:prstGeom>
        </p:spPr>
      </p:pic>
      <p:sp>
        <p:nvSpPr>
          <p:cNvPr id="3" name="TextBox 2">
            <a:extLst>
              <a:ext uri="{FF2B5EF4-FFF2-40B4-BE49-F238E27FC236}">
                <a16:creationId xmlns:a16="http://schemas.microsoft.com/office/drawing/2014/main" xmlns="" id="{DB9E6319-7E32-4C92-A402-E1C4ACBA457E}"/>
              </a:ext>
            </a:extLst>
          </p:cNvPr>
          <p:cNvSpPr txBox="1"/>
          <p:nvPr/>
        </p:nvSpPr>
        <p:spPr>
          <a:xfrm>
            <a:off x="837828" y="1403172"/>
            <a:ext cx="5976664" cy="4278094"/>
          </a:xfrm>
          <a:prstGeom prst="rect">
            <a:avLst/>
          </a:prstGeom>
          <a:noFill/>
        </p:spPr>
        <p:txBody>
          <a:bodyPr wrap="square" rtlCol="0">
            <a:spAutoFit/>
          </a:bodyPr>
          <a:lstStyle/>
          <a:p>
            <a:pPr algn="just"/>
            <a:r>
              <a:rPr lang="it-IT" sz="1600" dirty="0"/>
              <a:t>Una mia amica mi ha descritto una situazione molto difficile che ha affrontato. Un giorno una madre e un padre iraniani hanno ammesso il loro bambino di tredici mesi all'unità pediatrica dove lei lavora. Dopo tre giorni di test ed esami rigorosi si è scoperto che Ali aveva il tumore di </a:t>
            </a:r>
            <a:r>
              <a:rPr lang="it-IT" sz="1600" dirty="0" err="1"/>
              <a:t>Wilm</a:t>
            </a:r>
            <a:r>
              <a:rPr lang="it-IT" sz="1600" dirty="0"/>
              <a:t>, un tipo di cancro infantile. Fortunatamente, il tasso di sopravvivenza è del 70-80% con un trattamento adeguato. Prima di incontrare la mia amica, che è un'oncologa pediatrica, per discutere il trattamento di Ali, il signore e la signora </a:t>
            </a:r>
            <a:r>
              <a:rPr lang="it-IT" sz="1600" dirty="0" err="1"/>
              <a:t>Mohar</a:t>
            </a:r>
            <a:r>
              <a:rPr lang="it-IT" sz="1600" dirty="0"/>
              <a:t> erano spaventati ma collaborativi. Dopo averla incontrata, però, sono diventati completamente non collaborativi. Rifiutarono il permesso anche per le procedure di routine. Il signor </a:t>
            </a:r>
            <a:r>
              <a:rPr lang="it-IT" sz="1600" dirty="0" err="1"/>
              <a:t>Mohar</a:t>
            </a:r>
            <a:r>
              <a:rPr lang="it-IT" sz="1600" dirty="0"/>
              <a:t> non voleva nemmeno parlare con il medico o le infermiere. Invece, chiamò altri specialisti per discutere il caso di Ali. Dopo diversi giorni frustranti, il mio amico decise di affidare il caso a un collega. Incontrò i </a:t>
            </a:r>
            <a:r>
              <a:rPr lang="it-IT" sz="1600" dirty="0" err="1"/>
              <a:t>Mohar</a:t>
            </a:r>
            <a:r>
              <a:rPr lang="it-IT" sz="1600" dirty="0"/>
              <a:t> e li trovò estremamente collaborativi. Cosa pensi che abbia causato il loro improvviso cambiamento di comportamento? </a:t>
            </a:r>
            <a:r>
              <a:rPr lang="en-US" sz="1600" dirty="0"/>
              <a:t>Cosa </a:t>
            </a:r>
            <a:r>
              <a:rPr lang="en-US" sz="1600" dirty="0" err="1"/>
              <a:t>faresti</a:t>
            </a:r>
            <a:r>
              <a:rPr lang="en-US" sz="1600" dirty="0"/>
              <a:t> al </a:t>
            </a:r>
            <a:r>
              <a:rPr lang="en-US" sz="1600" dirty="0" err="1"/>
              <a:t>suo</a:t>
            </a:r>
            <a:r>
              <a:rPr lang="en-US" sz="1600" dirty="0"/>
              <a:t> </a:t>
            </a:r>
            <a:r>
              <a:rPr lang="en-US" sz="1600" dirty="0" err="1"/>
              <a:t>posto</a:t>
            </a:r>
            <a:r>
              <a:rPr lang="en-US" sz="1600" dirty="0"/>
              <a:t>?</a:t>
            </a:r>
            <a:endParaRPr lang="it-IT" sz="1600" dirty="0"/>
          </a:p>
        </p:txBody>
      </p:sp>
      <p:sp>
        <p:nvSpPr>
          <p:cNvPr id="10" name="TextBox 9">
            <a:extLst>
              <a:ext uri="{FF2B5EF4-FFF2-40B4-BE49-F238E27FC236}">
                <a16:creationId xmlns:a16="http://schemas.microsoft.com/office/drawing/2014/main" xmlns="" id="{420DFA02-24F8-469E-AF2C-C5955EE3864A}"/>
              </a:ext>
            </a:extLst>
          </p:cNvPr>
          <p:cNvSpPr txBox="1"/>
          <p:nvPr/>
        </p:nvSpPr>
        <p:spPr>
          <a:xfrm>
            <a:off x="5374332" y="5835147"/>
            <a:ext cx="3168352" cy="307777"/>
          </a:xfrm>
          <a:prstGeom prst="rect">
            <a:avLst/>
          </a:prstGeom>
          <a:noFill/>
        </p:spPr>
        <p:txBody>
          <a:bodyPr wrap="square" rtlCol="0">
            <a:spAutoFit/>
          </a:bodyPr>
          <a:lstStyle/>
          <a:p>
            <a:pPr algn="ctr"/>
            <a:r>
              <a:rPr lang="en-US" sz="1400" i="1" dirty="0">
                <a:solidFill>
                  <a:schemeClr val="bg1">
                    <a:lumMod val="50000"/>
                  </a:schemeClr>
                </a:solidFill>
              </a:rPr>
              <a:t>Source: pixy.org</a:t>
            </a:r>
            <a:endParaRPr lang="el-GR" sz="1400" i="1" dirty="0">
              <a:solidFill>
                <a:schemeClr val="bg1">
                  <a:lumMod val="50000"/>
                </a:schemeClr>
              </a:solidFill>
            </a:endParaRPr>
          </a:p>
        </p:txBody>
      </p:sp>
    </p:spTree>
    <p:extLst>
      <p:ext uri="{BB962C8B-B14F-4D97-AF65-F5344CB8AC3E}">
        <p14:creationId xmlns:p14="http://schemas.microsoft.com/office/powerpoint/2010/main" val="287872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2486E-1BE5-45D3-BDAA-9AEC621B88B0}"/>
              </a:ext>
            </a:extLst>
          </p:cNvPr>
          <p:cNvSpPr>
            <a:spLocks noGrp="1"/>
          </p:cNvSpPr>
          <p:nvPr>
            <p:ph type="title"/>
          </p:nvPr>
        </p:nvSpPr>
        <p:spPr/>
        <p:txBody>
          <a:bodyPr/>
          <a:lstStyle/>
          <a:p>
            <a:r>
              <a:rPr lang="en-US" dirty="0"/>
              <a:t>Quiz</a:t>
            </a:r>
            <a:endParaRPr lang="el-GR" dirty="0"/>
          </a:p>
        </p:txBody>
      </p:sp>
      <p:pic>
        <p:nvPicPr>
          <p:cNvPr id="6" name="Content Placeholder 5">
            <a:extLst>
              <a:ext uri="{FF2B5EF4-FFF2-40B4-BE49-F238E27FC236}">
                <a16:creationId xmlns:a16="http://schemas.microsoft.com/office/drawing/2014/main" xmlns="" id="{D6E37ADE-41F6-48E2-80B1-1C25394608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243" y="1700808"/>
            <a:ext cx="2664296" cy="4081475"/>
          </a:xfrm>
        </p:spPr>
      </p:pic>
      <p:sp>
        <p:nvSpPr>
          <p:cNvPr id="4" name="Slide Number Placeholder 3">
            <a:extLst>
              <a:ext uri="{FF2B5EF4-FFF2-40B4-BE49-F238E27FC236}">
                <a16:creationId xmlns:a16="http://schemas.microsoft.com/office/drawing/2014/main" xmlns="" id="{5EFD2597-3799-4C8D-99CB-85D84E215739}"/>
              </a:ext>
            </a:extLst>
          </p:cNvPr>
          <p:cNvSpPr>
            <a:spLocks noGrp="1"/>
          </p:cNvSpPr>
          <p:nvPr>
            <p:ph type="sldNum" sz="quarter" idx="12"/>
          </p:nvPr>
        </p:nvSpPr>
        <p:spPr/>
        <p:txBody>
          <a:bodyPr/>
          <a:lstStyle/>
          <a:p>
            <a:fld id="{C014DD1E-5D91-48A3-AD6D-45FBA980D106}" type="slidenum">
              <a:rPr lang="en-GB" smtClean="0"/>
              <a:t>30</a:t>
            </a:fld>
            <a:endParaRPr lang="en-GB"/>
          </a:p>
        </p:txBody>
      </p:sp>
      <p:sp>
        <p:nvSpPr>
          <p:cNvPr id="7" name="TextBox 6">
            <a:extLst>
              <a:ext uri="{FF2B5EF4-FFF2-40B4-BE49-F238E27FC236}">
                <a16:creationId xmlns:a16="http://schemas.microsoft.com/office/drawing/2014/main" xmlns="" id="{6BC64C7C-8C7B-4504-ACF8-29B3B54C80F1}"/>
              </a:ext>
            </a:extLst>
          </p:cNvPr>
          <p:cNvSpPr txBox="1"/>
          <p:nvPr/>
        </p:nvSpPr>
        <p:spPr>
          <a:xfrm>
            <a:off x="5126191" y="1205362"/>
            <a:ext cx="6264696" cy="1200329"/>
          </a:xfrm>
          <a:prstGeom prst="rect">
            <a:avLst/>
          </a:prstGeom>
          <a:noFill/>
        </p:spPr>
        <p:txBody>
          <a:bodyPr wrap="square" rtlCol="0">
            <a:spAutoFit/>
          </a:bodyPr>
          <a:lstStyle/>
          <a:p>
            <a:r>
              <a:rPr lang="it-IT" dirty="0"/>
              <a:t>Immaginate di essere una giovane ragazza dell'antica cultura indù. Che tipo di bacio usereste?</a:t>
            </a:r>
            <a:r>
              <a:rPr lang="en-US" dirty="0"/>
              <a:t>?</a:t>
            </a:r>
            <a:endParaRPr lang="el-GR" dirty="0"/>
          </a:p>
        </p:txBody>
      </p:sp>
      <p:graphicFrame>
        <p:nvGraphicFramePr>
          <p:cNvPr id="8" name="Diagram 7">
            <a:extLst>
              <a:ext uri="{FF2B5EF4-FFF2-40B4-BE49-F238E27FC236}">
                <a16:creationId xmlns:a16="http://schemas.microsoft.com/office/drawing/2014/main" xmlns="" id="{6D9E869A-D180-4919-B27B-F51E6CE6F752}"/>
              </a:ext>
            </a:extLst>
          </p:cNvPr>
          <p:cNvGraphicFramePr/>
          <p:nvPr>
            <p:extLst>
              <p:ext uri="{D42A27DB-BD31-4B8C-83A1-F6EECF244321}">
                <p14:modId xmlns:p14="http://schemas.microsoft.com/office/powerpoint/2010/main" val="2423444460"/>
              </p:ext>
            </p:extLst>
          </p:nvPr>
        </p:nvGraphicFramePr>
        <p:xfrm>
          <a:off x="4942284" y="2636912"/>
          <a:ext cx="6336703" cy="3500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xmlns="" id="{FCA28E4C-EFE1-4E20-8A59-8D79D459799D}"/>
              </a:ext>
            </a:extLst>
          </p:cNvPr>
          <p:cNvPicPr>
            <a:picLocks noChangeAspect="1"/>
          </p:cNvPicPr>
          <p:nvPr/>
        </p:nvPicPr>
        <p:blipFill>
          <a:blip r:embed="rId8"/>
          <a:stretch>
            <a:fillRect/>
          </a:stretch>
        </p:blipFill>
        <p:spPr>
          <a:xfrm>
            <a:off x="10969943" y="5368638"/>
            <a:ext cx="926550" cy="916139"/>
          </a:xfrm>
          <a:prstGeom prst="rect">
            <a:avLst/>
          </a:prstGeom>
        </p:spPr>
      </p:pic>
      <p:sp>
        <p:nvSpPr>
          <p:cNvPr id="10" name="TextBox 9">
            <a:extLst>
              <a:ext uri="{FF2B5EF4-FFF2-40B4-BE49-F238E27FC236}">
                <a16:creationId xmlns:a16="http://schemas.microsoft.com/office/drawing/2014/main" xmlns="" id="{FB3BCBBE-6442-4C63-8000-0F6FEA598D0F}"/>
              </a:ext>
            </a:extLst>
          </p:cNvPr>
          <p:cNvSpPr txBox="1"/>
          <p:nvPr/>
        </p:nvSpPr>
        <p:spPr>
          <a:xfrm>
            <a:off x="1352018" y="5833646"/>
            <a:ext cx="2634937" cy="307777"/>
          </a:xfrm>
          <a:prstGeom prst="rect">
            <a:avLst/>
          </a:prstGeom>
          <a:noFill/>
        </p:spPr>
        <p:txBody>
          <a:bodyPr wrap="square" rtlCol="0">
            <a:spAutoFit/>
          </a:bodyPr>
          <a:lstStyle/>
          <a:p>
            <a:pPr algn="ctr"/>
            <a:r>
              <a:rPr lang="en-US" sz="1400" i="1" dirty="0">
                <a:solidFill>
                  <a:schemeClr val="bg1">
                    <a:lumMod val="50000"/>
                  </a:schemeClr>
                </a:solidFill>
              </a:rPr>
              <a:t>Source: pixabay.com</a:t>
            </a:r>
            <a:endParaRPr lang="el-GR" sz="1400" i="1" dirty="0">
              <a:solidFill>
                <a:schemeClr val="bg1">
                  <a:lumMod val="50000"/>
                </a:schemeClr>
              </a:solidFill>
            </a:endParaRPr>
          </a:p>
        </p:txBody>
      </p:sp>
    </p:spTree>
    <p:extLst>
      <p:ext uri="{BB962C8B-B14F-4D97-AF65-F5344CB8AC3E}">
        <p14:creationId xmlns:p14="http://schemas.microsoft.com/office/powerpoint/2010/main" val="100092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2486E-1BE5-45D3-BDAA-9AEC621B88B0}"/>
              </a:ext>
            </a:extLst>
          </p:cNvPr>
          <p:cNvSpPr>
            <a:spLocks noGrp="1"/>
          </p:cNvSpPr>
          <p:nvPr>
            <p:ph type="title"/>
          </p:nvPr>
        </p:nvSpPr>
        <p:spPr/>
        <p:txBody>
          <a:bodyPr/>
          <a:lstStyle/>
          <a:p>
            <a:r>
              <a:rPr lang="en-US" dirty="0"/>
              <a:t>Quiz</a:t>
            </a:r>
            <a:endParaRPr lang="el-GR" dirty="0"/>
          </a:p>
        </p:txBody>
      </p:sp>
      <p:sp>
        <p:nvSpPr>
          <p:cNvPr id="4" name="Slide Number Placeholder 3">
            <a:extLst>
              <a:ext uri="{FF2B5EF4-FFF2-40B4-BE49-F238E27FC236}">
                <a16:creationId xmlns:a16="http://schemas.microsoft.com/office/drawing/2014/main" xmlns="" id="{5EFD2597-3799-4C8D-99CB-85D84E215739}"/>
              </a:ext>
            </a:extLst>
          </p:cNvPr>
          <p:cNvSpPr>
            <a:spLocks noGrp="1"/>
          </p:cNvSpPr>
          <p:nvPr>
            <p:ph type="sldNum" sz="quarter" idx="12"/>
          </p:nvPr>
        </p:nvSpPr>
        <p:spPr/>
        <p:txBody>
          <a:bodyPr/>
          <a:lstStyle/>
          <a:p>
            <a:fld id="{C014DD1E-5D91-48A3-AD6D-45FBA980D106}" type="slidenum">
              <a:rPr lang="en-GB" smtClean="0"/>
              <a:t>31</a:t>
            </a:fld>
            <a:endParaRPr lang="en-GB"/>
          </a:p>
        </p:txBody>
      </p:sp>
      <p:pic>
        <p:nvPicPr>
          <p:cNvPr id="9" name="Picture 8">
            <a:extLst>
              <a:ext uri="{FF2B5EF4-FFF2-40B4-BE49-F238E27FC236}">
                <a16:creationId xmlns:a16="http://schemas.microsoft.com/office/drawing/2014/main" xmlns="" id="{FCA28E4C-EFE1-4E20-8A59-8D79D459799D}"/>
              </a:ext>
            </a:extLst>
          </p:cNvPr>
          <p:cNvPicPr>
            <a:picLocks noChangeAspect="1"/>
          </p:cNvPicPr>
          <p:nvPr/>
        </p:nvPicPr>
        <p:blipFill>
          <a:blip r:embed="rId2"/>
          <a:stretch>
            <a:fillRect/>
          </a:stretch>
        </p:blipFill>
        <p:spPr>
          <a:xfrm>
            <a:off x="10969943" y="5368638"/>
            <a:ext cx="926550" cy="916139"/>
          </a:xfrm>
          <a:prstGeom prst="rect">
            <a:avLst/>
          </a:prstGeom>
        </p:spPr>
      </p:pic>
      <p:pic>
        <p:nvPicPr>
          <p:cNvPr id="10" name="Picture 9">
            <a:extLst>
              <a:ext uri="{FF2B5EF4-FFF2-40B4-BE49-F238E27FC236}">
                <a16:creationId xmlns:a16="http://schemas.microsoft.com/office/drawing/2014/main" xmlns="" id="{617F5C78-926B-46DF-B374-BF181832B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743" y="1407472"/>
            <a:ext cx="3886200" cy="3886200"/>
          </a:xfrm>
          <a:prstGeom prst="rect">
            <a:avLst/>
          </a:prstGeom>
        </p:spPr>
      </p:pic>
      <p:sp>
        <p:nvSpPr>
          <p:cNvPr id="11" name="TextBox 10">
            <a:extLst>
              <a:ext uri="{FF2B5EF4-FFF2-40B4-BE49-F238E27FC236}">
                <a16:creationId xmlns:a16="http://schemas.microsoft.com/office/drawing/2014/main" xmlns="" id="{CF274AC1-7C5F-44AC-BE7E-33611D47487C}"/>
              </a:ext>
            </a:extLst>
          </p:cNvPr>
          <p:cNvSpPr txBox="1"/>
          <p:nvPr/>
        </p:nvSpPr>
        <p:spPr>
          <a:xfrm>
            <a:off x="1701924" y="1700809"/>
            <a:ext cx="4032448" cy="1200329"/>
          </a:xfrm>
          <a:prstGeom prst="rect">
            <a:avLst/>
          </a:prstGeom>
          <a:noFill/>
        </p:spPr>
        <p:txBody>
          <a:bodyPr wrap="square" rtlCol="0">
            <a:spAutoFit/>
          </a:bodyPr>
          <a:lstStyle/>
          <a:p>
            <a:r>
              <a:rPr lang="en-US" dirty="0"/>
              <a:t>La </a:t>
            </a:r>
            <a:r>
              <a:rPr lang="en-US" dirty="0" err="1"/>
              <a:t>risposta</a:t>
            </a:r>
            <a:r>
              <a:rPr lang="en-US" dirty="0"/>
              <a:t> </a:t>
            </a:r>
            <a:r>
              <a:rPr lang="en-US" dirty="0" err="1"/>
              <a:t>corretta</a:t>
            </a:r>
            <a:r>
              <a:rPr lang="en-US" dirty="0"/>
              <a:t>:</a:t>
            </a:r>
          </a:p>
          <a:p>
            <a:endParaRPr lang="en-US" dirty="0"/>
          </a:p>
          <a:p>
            <a:endParaRPr lang="el-GR" dirty="0"/>
          </a:p>
        </p:txBody>
      </p:sp>
      <p:sp>
        <p:nvSpPr>
          <p:cNvPr id="12" name="Rectangle 11">
            <a:extLst>
              <a:ext uri="{FF2B5EF4-FFF2-40B4-BE49-F238E27FC236}">
                <a16:creationId xmlns:a16="http://schemas.microsoft.com/office/drawing/2014/main" xmlns="" id="{4D3EE2A8-27DC-4996-8CC0-A1625EFF1668}"/>
              </a:ext>
            </a:extLst>
          </p:cNvPr>
          <p:cNvSpPr/>
          <p:nvPr/>
        </p:nvSpPr>
        <p:spPr>
          <a:xfrm>
            <a:off x="1773932" y="2395260"/>
            <a:ext cx="3672408" cy="26974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it-IT" dirty="0"/>
              <a:t>Bacio toccante: quando la nostra lingua tocca il labbro del nostro amante e, chiudendo gli occhi, le nostre mani toccano quelle del nostro amato</a:t>
            </a:r>
            <a:endParaRPr lang="el-GR" dirty="0"/>
          </a:p>
          <a:p>
            <a:pPr algn="ctr"/>
            <a:endParaRPr lang="el-GR" dirty="0"/>
          </a:p>
        </p:txBody>
      </p:sp>
      <p:sp>
        <p:nvSpPr>
          <p:cNvPr id="8" name="TextBox 7">
            <a:extLst>
              <a:ext uri="{FF2B5EF4-FFF2-40B4-BE49-F238E27FC236}">
                <a16:creationId xmlns:a16="http://schemas.microsoft.com/office/drawing/2014/main" xmlns="" id="{DB2F694D-AEFC-488F-9EFA-4251F2F57B4E}"/>
              </a:ext>
            </a:extLst>
          </p:cNvPr>
          <p:cNvSpPr txBox="1"/>
          <p:nvPr/>
        </p:nvSpPr>
        <p:spPr>
          <a:xfrm>
            <a:off x="8536748" y="5149029"/>
            <a:ext cx="3528392" cy="307777"/>
          </a:xfrm>
          <a:prstGeom prst="rect">
            <a:avLst/>
          </a:prstGeom>
          <a:noFill/>
        </p:spPr>
        <p:txBody>
          <a:bodyPr wrap="square" rtlCol="0">
            <a:spAutoFit/>
          </a:bodyPr>
          <a:lstStyle/>
          <a:p>
            <a:r>
              <a:rPr lang="en-US" sz="1400" i="1" dirty="0">
                <a:solidFill>
                  <a:schemeClr val="bg1">
                    <a:lumMod val="50000"/>
                  </a:schemeClr>
                </a:solidFill>
              </a:rPr>
              <a:t>Source: https://giphy.com</a:t>
            </a:r>
            <a:endParaRPr lang="el-GR" sz="1400" i="1" dirty="0">
              <a:solidFill>
                <a:schemeClr val="bg1">
                  <a:lumMod val="50000"/>
                </a:schemeClr>
              </a:solidFill>
            </a:endParaRPr>
          </a:p>
        </p:txBody>
      </p:sp>
    </p:spTree>
    <p:extLst>
      <p:ext uri="{BB962C8B-B14F-4D97-AF65-F5344CB8AC3E}">
        <p14:creationId xmlns:p14="http://schemas.microsoft.com/office/powerpoint/2010/main" val="260358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2486E-1BE5-45D3-BDAA-9AEC621B88B0}"/>
              </a:ext>
            </a:extLst>
          </p:cNvPr>
          <p:cNvSpPr>
            <a:spLocks noGrp="1"/>
          </p:cNvSpPr>
          <p:nvPr>
            <p:ph type="title"/>
          </p:nvPr>
        </p:nvSpPr>
        <p:spPr/>
        <p:txBody>
          <a:bodyPr/>
          <a:lstStyle/>
          <a:p>
            <a:r>
              <a:rPr lang="en-US" dirty="0" err="1"/>
              <a:t>Riassunto</a:t>
            </a:r>
            <a:endParaRPr lang="el-GR" dirty="0"/>
          </a:p>
        </p:txBody>
      </p:sp>
      <p:sp>
        <p:nvSpPr>
          <p:cNvPr id="4" name="Slide Number Placeholder 3">
            <a:extLst>
              <a:ext uri="{FF2B5EF4-FFF2-40B4-BE49-F238E27FC236}">
                <a16:creationId xmlns:a16="http://schemas.microsoft.com/office/drawing/2014/main" xmlns="" id="{5EFD2597-3799-4C8D-99CB-85D84E215739}"/>
              </a:ext>
            </a:extLst>
          </p:cNvPr>
          <p:cNvSpPr>
            <a:spLocks noGrp="1"/>
          </p:cNvSpPr>
          <p:nvPr>
            <p:ph type="sldNum" sz="quarter" idx="12"/>
          </p:nvPr>
        </p:nvSpPr>
        <p:spPr/>
        <p:txBody>
          <a:bodyPr/>
          <a:lstStyle/>
          <a:p>
            <a:fld id="{C014DD1E-5D91-48A3-AD6D-45FBA980D106}" type="slidenum">
              <a:rPr lang="en-GB" smtClean="0"/>
              <a:t>32</a:t>
            </a:fld>
            <a:endParaRPr lang="en-GB"/>
          </a:p>
        </p:txBody>
      </p:sp>
      <p:sp>
        <p:nvSpPr>
          <p:cNvPr id="5" name="Content Placeholder 4">
            <a:extLst>
              <a:ext uri="{FF2B5EF4-FFF2-40B4-BE49-F238E27FC236}">
                <a16:creationId xmlns:a16="http://schemas.microsoft.com/office/drawing/2014/main" xmlns="" id="{DCE00CC6-F3A8-4F99-91F7-D5F44E1622A9}"/>
              </a:ext>
            </a:extLst>
          </p:cNvPr>
          <p:cNvSpPr>
            <a:spLocks noGrp="1"/>
          </p:cNvSpPr>
          <p:nvPr>
            <p:ph idx="1"/>
          </p:nvPr>
        </p:nvSpPr>
        <p:spPr>
          <a:xfrm>
            <a:off x="1371243" y="1787238"/>
            <a:ext cx="9598700" cy="3581400"/>
          </a:xfrm>
        </p:spPr>
        <p:txBody>
          <a:bodyPr/>
          <a:lstStyle/>
          <a:p>
            <a:r>
              <a:rPr lang="it-IT" i="1" dirty="0"/>
              <a:t>L'intimità è diversa nelle culture del collettivismo e dell'individualismo.</a:t>
            </a:r>
          </a:p>
          <a:p>
            <a:r>
              <a:rPr lang="it-IT" i="1" dirty="0"/>
              <a:t>Le culture dell'individualismo esaltano l'intimità e gli individui adottano stili di comunicazione espressivi.</a:t>
            </a:r>
          </a:p>
          <a:p>
            <a:r>
              <a:rPr lang="it-IT" i="1" dirty="0"/>
              <a:t>Le culture del collettivismo preferiscono comunicazioni indirette, non verbali e non espressive</a:t>
            </a:r>
            <a:r>
              <a:rPr lang="en-US" i="1" dirty="0"/>
              <a:t>.  </a:t>
            </a:r>
            <a:endParaRPr lang="el-GR" i="1" dirty="0"/>
          </a:p>
          <a:p>
            <a:endParaRPr lang="el-GR" dirty="0"/>
          </a:p>
        </p:txBody>
      </p:sp>
    </p:spTree>
    <p:extLst>
      <p:ext uri="{BB962C8B-B14F-4D97-AF65-F5344CB8AC3E}">
        <p14:creationId xmlns:p14="http://schemas.microsoft.com/office/powerpoint/2010/main" val="81748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err="1"/>
              <a:t>Competenze</a:t>
            </a:r>
            <a:r>
              <a:rPr lang="en-GB" sz="5400" dirty="0"/>
              <a:t> </a:t>
            </a:r>
            <a:r>
              <a:rPr lang="en-GB" sz="5400" dirty="0" err="1"/>
              <a:t>interculturali</a:t>
            </a:r>
            <a:r>
              <a:rPr lang="en-GB" sz="5400" dirty="0"/>
              <a:t> </a:t>
            </a:r>
            <a:r>
              <a:rPr lang="en-GB" sz="5400" dirty="0" err="1"/>
              <a:t>nell</a:t>
            </a:r>
            <a:r>
              <a:rPr lang="en-GB" sz="5400" dirty="0"/>
              <a:t>’ </a:t>
            </a:r>
            <a:r>
              <a:rPr lang="en-GB" sz="5400" dirty="0" err="1"/>
              <a:t>assistenza</a:t>
            </a:r>
            <a:r>
              <a:rPr lang="en-GB" sz="5400" dirty="0"/>
              <a:t> sanitaria</a:t>
            </a:r>
          </a:p>
        </p:txBody>
      </p:sp>
      <p:sp>
        <p:nvSpPr>
          <p:cNvPr id="4" name="Slide Number Placeholder 3"/>
          <p:cNvSpPr>
            <a:spLocks noGrp="1"/>
          </p:cNvSpPr>
          <p:nvPr>
            <p:ph type="sldNum" sz="quarter" idx="12"/>
          </p:nvPr>
        </p:nvSpPr>
        <p:spPr/>
        <p:txBody>
          <a:bodyPr/>
          <a:lstStyle/>
          <a:p>
            <a:fld id="{C014DD1E-5D91-48A3-AD6D-45FBA980D106}" type="slidenum">
              <a:rPr lang="en-GB" smtClean="0"/>
              <a:t>33</a:t>
            </a:fld>
            <a:endParaRPr lang="en-GB"/>
          </a:p>
        </p:txBody>
      </p:sp>
    </p:spTree>
    <p:extLst>
      <p:ext uri="{BB962C8B-B14F-4D97-AF65-F5344CB8AC3E}">
        <p14:creationId xmlns:p14="http://schemas.microsoft.com/office/powerpoint/2010/main" val="86762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0A8627-0A92-4600-816F-EE45565687F8}"/>
              </a:ext>
            </a:extLst>
          </p:cNvPr>
          <p:cNvSpPr>
            <a:spLocks noGrp="1"/>
          </p:cNvSpPr>
          <p:nvPr>
            <p:ph type="title"/>
          </p:nvPr>
        </p:nvSpPr>
        <p:spPr/>
        <p:txBody>
          <a:bodyPr/>
          <a:lstStyle/>
          <a:p>
            <a:r>
              <a:rPr lang="en-US" dirty="0" err="1"/>
              <a:t>Competenze</a:t>
            </a:r>
            <a:r>
              <a:rPr lang="en-US" dirty="0"/>
              <a:t> </a:t>
            </a:r>
            <a:r>
              <a:rPr lang="en-US" dirty="0" err="1"/>
              <a:t>interculturali</a:t>
            </a:r>
            <a:r>
              <a:rPr lang="en-US" dirty="0"/>
              <a:t> e </a:t>
            </a:r>
            <a:r>
              <a:rPr lang="en-US" dirty="0" err="1"/>
              <a:t>genere</a:t>
            </a:r>
            <a:endParaRPr lang="el-GR" dirty="0"/>
          </a:p>
        </p:txBody>
      </p:sp>
      <p:graphicFrame>
        <p:nvGraphicFramePr>
          <p:cNvPr id="10" name="Content Placeholder 9">
            <a:extLst>
              <a:ext uri="{FF2B5EF4-FFF2-40B4-BE49-F238E27FC236}">
                <a16:creationId xmlns:a16="http://schemas.microsoft.com/office/drawing/2014/main" xmlns="" id="{AD499D92-BA3A-4EC3-B1EC-F122E9DE7D05}"/>
              </a:ext>
            </a:extLst>
          </p:cNvPr>
          <p:cNvGraphicFramePr>
            <a:graphicFrameLocks noGrp="1"/>
          </p:cNvGraphicFramePr>
          <p:nvPr>
            <p:ph idx="1"/>
            <p:extLst>
              <p:ext uri="{D42A27DB-BD31-4B8C-83A1-F6EECF244321}">
                <p14:modId xmlns:p14="http://schemas.microsoft.com/office/powerpoint/2010/main" val="3375648579"/>
              </p:ext>
            </p:extLst>
          </p:nvPr>
        </p:nvGraphicFramePr>
        <p:xfrm>
          <a:off x="1371243" y="1196752"/>
          <a:ext cx="9598699" cy="4725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34A403CB-222A-4849-B208-37EE9E68FAB7}"/>
              </a:ext>
            </a:extLst>
          </p:cNvPr>
          <p:cNvSpPr>
            <a:spLocks noGrp="1"/>
          </p:cNvSpPr>
          <p:nvPr>
            <p:ph type="sldNum" sz="quarter" idx="12"/>
          </p:nvPr>
        </p:nvSpPr>
        <p:spPr/>
        <p:txBody>
          <a:bodyPr/>
          <a:lstStyle/>
          <a:p>
            <a:fld id="{C014DD1E-5D91-48A3-AD6D-45FBA980D106}" type="slidenum">
              <a:rPr lang="en-GB" smtClean="0"/>
              <a:t>34</a:t>
            </a:fld>
            <a:endParaRPr lang="en-GB"/>
          </a:p>
        </p:txBody>
      </p:sp>
      <p:pic>
        <p:nvPicPr>
          <p:cNvPr id="16" name="Picture 15">
            <a:extLst>
              <a:ext uri="{FF2B5EF4-FFF2-40B4-BE49-F238E27FC236}">
                <a16:creationId xmlns:a16="http://schemas.microsoft.com/office/drawing/2014/main" xmlns="" id="{B34A9F6D-96CD-457B-9EE6-FC97FD976FAE}"/>
              </a:ext>
            </a:extLst>
          </p:cNvPr>
          <p:cNvPicPr>
            <a:picLocks noChangeAspect="1"/>
          </p:cNvPicPr>
          <p:nvPr/>
        </p:nvPicPr>
        <p:blipFill>
          <a:blip r:embed="rId7"/>
          <a:stretch>
            <a:fillRect/>
          </a:stretch>
        </p:blipFill>
        <p:spPr>
          <a:xfrm rot="21167154" flipH="1">
            <a:off x="4484045" y="1782301"/>
            <a:ext cx="778797" cy="778797"/>
          </a:xfrm>
          <a:prstGeom prst="rect">
            <a:avLst/>
          </a:prstGeom>
        </p:spPr>
      </p:pic>
    </p:spTree>
    <p:extLst>
      <p:ext uri="{BB962C8B-B14F-4D97-AF65-F5344CB8AC3E}">
        <p14:creationId xmlns:p14="http://schemas.microsoft.com/office/powerpoint/2010/main" val="211913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2486E-1BE5-45D3-BDAA-9AEC621B88B0}"/>
              </a:ext>
            </a:extLst>
          </p:cNvPr>
          <p:cNvSpPr>
            <a:spLocks noGrp="1"/>
          </p:cNvSpPr>
          <p:nvPr>
            <p:ph type="title"/>
          </p:nvPr>
        </p:nvSpPr>
        <p:spPr/>
        <p:txBody>
          <a:bodyPr/>
          <a:lstStyle/>
          <a:p>
            <a:r>
              <a:rPr lang="en-US" dirty="0" err="1"/>
              <a:t>Competenze</a:t>
            </a:r>
            <a:r>
              <a:rPr lang="en-US" dirty="0"/>
              <a:t> </a:t>
            </a:r>
            <a:r>
              <a:rPr lang="en-US" dirty="0" err="1"/>
              <a:t>interculturali</a:t>
            </a:r>
            <a:r>
              <a:rPr lang="en-US" dirty="0"/>
              <a:t> e </a:t>
            </a:r>
            <a:r>
              <a:rPr lang="en-US" dirty="0" err="1"/>
              <a:t>genere</a:t>
            </a:r>
            <a:endParaRPr lang="el-GR" dirty="0"/>
          </a:p>
        </p:txBody>
      </p:sp>
      <p:sp>
        <p:nvSpPr>
          <p:cNvPr id="4" name="Slide Number Placeholder 3">
            <a:extLst>
              <a:ext uri="{FF2B5EF4-FFF2-40B4-BE49-F238E27FC236}">
                <a16:creationId xmlns:a16="http://schemas.microsoft.com/office/drawing/2014/main" xmlns="" id="{5EFD2597-3799-4C8D-99CB-85D84E215739}"/>
              </a:ext>
            </a:extLst>
          </p:cNvPr>
          <p:cNvSpPr>
            <a:spLocks noGrp="1"/>
          </p:cNvSpPr>
          <p:nvPr>
            <p:ph type="sldNum" sz="quarter" idx="12"/>
          </p:nvPr>
        </p:nvSpPr>
        <p:spPr/>
        <p:txBody>
          <a:bodyPr/>
          <a:lstStyle/>
          <a:p>
            <a:fld id="{C014DD1E-5D91-48A3-AD6D-45FBA980D106}" type="slidenum">
              <a:rPr lang="en-GB" smtClean="0"/>
              <a:t>35</a:t>
            </a:fld>
            <a:endParaRPr lang="en-GB"/>
          </a:p>
        </p:txBody>
      </p:sp>
      <p:graphicFrame>
        <p:nvGraphicFramePr>
          <p:cNvPr id="8" name="Diagram 7">
            <a:extLst>
              <a:ext uri="{FF2B5EF4-FFF2-40B4-BE49-F238E27FC236}">
                <a16:creationId xmlns:a16="http://schemas.microsoft.com/office/drawing/2014/main" xmlns="" id="{3E094FAB-BB4B-4EE0-9B4D-E1927BD6F514}"/>
              </a:ext>
            </a:extLst>
          </p:cNvPr>
          <p:cNvGraphicFramePr/>
          <p:nvPr>
            <p:extLst>
              <p:ext uri="{D42A27DB-BD31-4B8C-83A1-F6EECF244321}">
                <p14:modId xmlns:p14="http://schemas.microsoft.com/office/powerpoint/2010/main" val="2552126422"/>
              </p:ext>
            </p:extLst>
          </p:nvPr>
        </p:nvGraphicFramePr>
        <p:xfrm>
          <a:off x="2494012" y="1340769"/>
          <a:ext cx="6912768" cy="1944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xmlns="" id="{98508EB7-2684-438E-9CF1-12C19F48F576}"/>
              </a:ext>
            </a:extLst>
          </p:cNvPr>
          <p:cNvSpPr/>
          <p:nvPr/>
        </p:nvSpPr>
        <p:spPr>
          <a:xfrm>
            <a:off x="6526460" y="3459018"/>
            <a:ext cx="3456386" cy="2520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Arial" panose="020B0604020202020204" pitchFamily="34" charset="0"/>
              <a:buChar char="•"/>
            </a:pPr>
            <a:r>
              <a:rPr lang="it-IT" sz="1800" dirty="0">
                <a:latin typeface="+mj-lt"/>
              </a:rPr>
              <a:t>comprendere la diversità e la fluidità dei ruoli di genere e dell'identità sessuale</a:t>
            </a:r>
          </a:p>
          <a:p>
            <a:pPr marL="285750" indent="-285750">
              <a:buFont typeface="Arial" panose="020B0604020202020204" pitchFamily="34" charset="0"/>
              <a:buChar char="•"/>
            </a:pPr>
            <a:r>
              <a:rPr lang="it-IT" sz="1800" dirty="0">
                <a:latin typeface="+mj-lt"/>
              </a:rPr>
              <a:t>essere consapevoli e capaci di riflettere sulle nostre e altrui norme culturali</a:t>
            </a:r>
          </a:p>
          <a:p>
            <a:pPr marL="285750" indent="-285750">
              <a:buFont typeface="Arial" panose="020B0604020202020204" pitchFamily="34" charset="0"/>
              <a:buChar char="•"/>
            </a:pPr>
            <a:r>
              <a:rPr lang="it-IT" sz="1800" dirty="0">
                <a:latin typeface="+mj-lt"/>
              </a:rPr>
              <a:t>dimostrare un approccio etico e tollerante</a:t>
            </a:r>
            <a:endParaRPr lang="el-GR" dirty="0"/>
          </a:p>
        </p:txBody>
      </p:sp>
      <p:sp>
        <p:nvSpPr>
          <p:cNvPr id="12" name="Rectangle 11">
            <a:extLst>
              <a:ext uri="{FF2B5EF4-FFF2-40B4-BE49-F238E27FC236}">
                <a16:creationId xmlns:a16="http://schemas.microsoft.com/office/drawing/2014/main" xmlns="" id="{467530A0-D2BF-4CFE-AB98-880309BC72A7}"/>
              </a:ext>
            </a:extLst>
          </p:cNvPr>
          <p:cNvSpPr/>
          <p:nvPr/>
        </p:nvSpPr>
        <p:spPr>
          <a:xfrm>
            <a:off x="2061964" y="3459018"/>
            <a:ext cx="3168352" cy="2520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buFont typeface="Arial" panose="020B0604020202020204" pitchFamily="34" charset="0"/>
              <a:buChar char="•"/>
            </a:pPr>
            <a:r>
              <a:rPr lang="it-IT" sz="1800" dirty="0">
                <a:latin typeface="+mj-lt"/>
              </a:rPr>
              <a:t>avere una conoscenza e una comprensione esperta di ogni aspetto dei ruoli di genere e dell'identità sessuale</a:t>
            </a:r>
            <a:endParaRPr lang="el-GR" dirty="0"/>
          </a:p>
        </p:txBody>
      </p:sp>
    </p:spTree>
    <p:extLst>
      <p:ext uri="{BB962C8B-B14F-4D97-AF65-F5344CB8AC3E}">
        <p14:creationId xmlns:p14="http://schemas.microsoft.com/office/powerpoint/2010/main" val="261526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F7801F6-6401-4FA2-9C22-6A0B6305F4AD}"/>
              </a:ext>
            </a:extLst>
          </p:cNvPr>
          <p:cNvSpPr>
            <a:spLocks noGrp="1"/>
          </p:cNvSpPr>
          <p:nvPr>
            <p:ph type="sldNum" sz="quarter" idx="12"/>
          </p:nvPr>
        </p:nvSpPr>
        <p:spPr/>
        <p:txBody>
          <a:bodyPr/>
          <a:lstStyle/>
          <a:p>
            <a:fld id="{C014DD1E-5D91-48A3-AD6D-45FBA980D106}" type="slidenum">
              <a:rPr lang="en-GB" smtClean="0"/>
              <a:t>36</a:t>
            </a:fld>
            <a:endParaRPr lang="en-GB"/>
          </a:p>
        </p:txBody>
      </p:sp>
      <p:graphicFrame>
        <p:nvGraphicFramePr>
          <p:cNvPr id="6" name="Diagram 5">
            <a:extLst>
              <a:ext uri="{FF2B5EF4-FFF2-40B4-BE49-F238E27FC236}">
                <a16:creationId xmlns:a16="http://schemas.microsoft.com/office/drawing/2014/main" xmlns="" id="{3E7D9CF1-5C6C-4101-B38F-16D659007F2F}"/>
              </a:ext>
            </a:extLst>
          </p:cNvPr>
          <p:cNvGraphicFramePr/>
          <p:nvPr>
            <p:extLst>
              <p:ext uri="{D42A27DB-BD31-4B8C-83A1-F6EECF244321}">
                <p14:modId xmlns:p14="http://schemas.microsoft.com/office/powerpoint/2010/main" val="97818036"/>
              </p:ext>
            </p:extLst>
          </p:nvPr>
        </p:nvGraphicFramePr>
        <p:xfrm>
          <a:off x="1942878" y="3789040"/>
          <a:ext cx="8455429" cy="2492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Hexagon 6">
            <a:extLst>
              <a:ext uri="{FF2B5EF4-FFF2-40B4-BE49-F238E27FC236}">
                <a16:creationId xmlns:a16="http://schemas.microsoft.com/office/drawing/2014/main" xmlns="" id="{1031A280-ABBD-4358-91CB-94369F1546A9}"/>
              </a:ext>
            </a:extLst>
          </p:cNvPr>
          <p:cNvSpPr/>
          <p:nvPr/>
        </p:nvSpPr>
        <p:spPr>
          <a:xfrm>
            <a:off x="4546240" y="1428750"/>
            <a:ext cx="3096344" cy="2736304"/>
          </a:xfrm>
          <a:prstGeom prst="hexagon">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it-IT" sz="2000" dirty="0">
                <a:latin typeface="+mj-lt"/>
              </a:rPr>
              <a:t>La competenza interculturale nel settore sanitario è un elemento molto importante dell'assistenza</a:t>
            </a:r>
            <a:endParaRPr lang="el-GR" sz="2000" dirty="0"/>
          </a:p>
        </p:txBody>
      </p:sp>
      <p:sp>
        <p:nvSpPr>
          <p:cNvPr id="8" name="Title 1">
            <a:extLst>
              <a:ext uri="{FF2B5EF4-FFF2-40B4-BE49-F238E27FC236}">
                <a16:creationId xmlns:a16="http://schemas.microsoft.com/office/drawing/2014/main" xmlns="" id="{DDA2486E-1BE5-45D3-BDAA-9AEC621B88B0}"/>
              </a:ext>
            </a:extLst>
          </p:cNvPr>
          <p:cNvSpPr txBox="1">
            <a:spLocks/>
          </p:cNvSpPr>
          <p:nvPr/>
        </p:nvSpPr>
        <p:spPr>
          <a:xfrm>
            <a:off x="1523643" y="838200"/>
            <a:ext cx="9598700" cy="1485900"/>
          </a:xfrm>
          <a:prstGeom prst="rect">
            <a:avLst/>
          </a:prstGeom>
        </p:spPr>
        <p:txBody>
          <a:bodyPr vert="horz" lIns="91440" tIns="45720" rIns="91440" bIns="45720" rtlCol="0" anchor="t">
            <a:normAutofit/>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US" dirty="0" err="1"/>
              <a:t>Competenze</a:t>
            </a:r>
            <a:r>
              <a:rPr lang="en-US" dirty="0"/>
              <a:t> </a:t>
            </a:r>
            <a:r>
              <a:rPr lang="en-US" dirty="0" err="1"/>
              <a:t>interculturali</a:t>
            </a:r>
            <a:r>
              <a:rPr lang="en-US" dirty="0"/>
              <a:t> e </a:t>
            </a:r>
            <a:r>
              <a:rPr lang="en-US" dirty="0" err="1"/>
              <a:t>genere</a:t>
            </a:r>
            <a:endParaRPr lang="el-GR" dirty="0"/>
          </a:p>
        </p:txBody>
      </p:sp>
    </p:spTree>
    <p:extLst>
      <p:ext uri="{BB962C8B-B14F-4D97-AF65-F5344CB8AC3E}">
        <p14:creationId xmlns:p14="http://schemas.microsoft.com/office/powerpoint/2010/main" val="336165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36C10-A4BA-4A2A-B12D-3D482F7F0CDD}"/>
              </a:ext>
            </a:extLst>
          </p:cNvPr>
          <p:cNvSpPr>
            <a:spLocks noGrp="1"/>
          </p:cNvSpPr>
          <p:nvPr>
            <p:ph type="title"/>
          </p:nvPr>
        </p:nvSpPr>
        <p:spPr/>
        <p:txBody>
          <a:bodyPr>
            <a:normAutofit/>
          </a:bodyPr>
          <a:lstStyle/>
          <a:p>
            <a:r>
              <a:rPr lang="en-US" sz="3600" dirty="0" err="1"/>
              <a:t>Competenze</a:t>
            </a:r>
            <a:r>
              <a:rPr lang="en-US" sz="3600" dirty="0"/>
              <a:t> </a:t>
            </a:r>
            <a:r>
              <a:rPr lang="en-US" sz="3600" dirty="0" err="1"/>
              <a:t>interculturali</a:t>
            </a:r>
            <a:r>
              <a:rPr lang="en-US" sz="3600" dirty="0"/>
              <a:t> </a:t>
            </a:r>
            <a:r>
              <a:rPr lang="en-US" sz="3600" dirty="0" err="1"/>
              <a:t>nell’assistenza</a:t>
            </a:r>
            <a:r>
              <a:rPr lang="en-US" sz="3600" dirty="0"/>
              <a:t> sanitaria</a:t>
            </a:r>
            <a:endParaRPr lang="el-GR" sz="3600" dirty="0"/>
          </a:p>
        </p:txBody>
      </p:sp>
      <p:sp>
        <p:nvSpPr>
          <p:cNvPr id="4" name="Slide Number Placeholder 3">
            <a:extLst>
              <a:ext uri="{FF2B5EF4-FFF2-40B4-BE49-F238E27FC236}">
                <a16:creationId xmlns:a16="http://schemas.microsoft.com/office/drawing/2014/main" xmlns="" id="{0F7801F6-6401-4FA2-9C22-6A0B6305F4AD}"/>
              </a:ext>
            </a:extLst>
          </p:cNvPr>
          <p:cNvSpPr>
            <a:spLocks noGrp="1"/>
          </p:cNvSpPr>
          <p:nvPr>
            <p:ph type="sldNum" sz="quarter" idx="12"/>
          </p:nvPr>
        </p:nvSpPr>
        <p:spPr/>
        <p:txBody>
          <a:bodyPr/>
          <a:lstStyle/>
          <a:p>
            <a:fld id="{C014DD1E-5D91-48A3-AD6D-45FBA980D106}" type="slidenum">
              <a:rPr lang="en-GB" smtClean="0"/>
              <a:t>37</a:t>
            </a:fld>
            <a:endParaRPr lang="en-GB"/>
          </a:p>
        </p:txBody>
      </p:sp>
      <p:graphicFrame>
        <p:nvGraphicFramePr>
          <p:cNvPr id="6" name="Diagram 5">
            <a:extLst>
              <a:ext uri="{FF2B5EF4-FFF2-40B4-BE49-F238E27FC236}">
                <a16:creationId xmlns:a16="http://schemas.microsoft.com/office/drawing/2014/main" xmlns="" id="{F06DC812-572D-4232-8AA1-AE47E6294E4E}"/>
              </a:ext>
            </a:extLst>
          </p:cNvPr>
          <p:cNvGraphicFramePr/>
          <p:nvPr>
            <p:extLst>
              <p:ext uri="{D42A27DB-BD31-4B8C-83A1-F6EECF244321}">
                <p14:modId xmlns:p14="http://schemas.microsoft.com/office/powerpoint/2010/main" val="2079929066"/>
              </p:ext>
            </p:extLst>
          </p:nvPr>
        </p:nvGraphicFramePr>
        <p:xfrm>
          <a:off x="6022503" y="1491050"/>
          <a:ext cx="5359086" cy="4940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xmlns="" id="{9BB554EC-C8AC-4A70-801E-3E811236D6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0708" y="1493079"/>
            <a:ext cx="4608512" cy="4608512"/>
          </a:xfrm>
          <a:prstGeom prst="rect">
            <a:avLst/>
          </a:prstGeom>
        </p:spPr>
      </p:pic>
      <p:sp>
        <p:nvSpPr>
          <p:cNvPr id="7" name="TextBox 6">
            <a:extLst>
              <a:ext uri="{FF2B5EF4-FFF2-40B4-BE49-F238E27FC236}">
                <a16:creationId xmlns:a16="http://schemas.microsoft.com/office/drawing/2014/main" xmlns="" id="{92E63973-72E6-4C5E-ACA8-5F8178BC0E4D}"/>
              </a:ext>
            </a:extLst>
          </p:cNvPr>
          <p:cNvSpPr txBox="1"/>
          <p:nvPr/>
        </p:nvSpPr>
        <p:spPr>
          <a:xfrm>
            <a:off x="2998068" y="6124149"/>
            <a:ext cx="3867256" cy="307777"/>
          </a:xfrm>
          <a:prstGeom prst="rect">
            <a:avLst/>
          </a:prstGeom>
          <a:noFill/>
        </p:spPr>
        <p:txBody>
          <a:bodyPr wrap="square" rtlCol="0">
            <a:spAutoFit/>
          </a:bodyPr>
          <a:lstStyle/>
          <a:p>
            <a:r>
              <a:rPr lang="en-US" sz="1400" i="1" dirty="0">
                <a:solidFill>
                  <a:schemeClr val="bg1">
                    <a:lumMod val="50000"/>
                  </a:schemeClr>
                </a:solidFill>
              </a:rPr>
              <a:t>Source: pixy.org</a:t>
            </a:r>
            <a:endParaRPr lang="el-GR" sz="1400" i="1" dirty="0">
              <a:solidFill>
                <a:schemeClr val="bg1">
                  <a:lumMod val="50000"/>
                </a:schemeClr>
              </a:solidFill>
            </a:endParaRPr>
          </a:p>
        </p:txBody>
      </p:sp>
    </p:spTree>
    <p:extLst>
      <p:ext uri="{BB962C8B-B14F-4D97-AF65-F5344CB8AC3E}">
        <p14:creationId xmlns:p14="http://schemas.microsoft.com/office/powerpoint/2010/main" val="338756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8C790-36F0-4987-80D9-697905AD7A60}"/>
              </a:ext>
            </a:extLst>
          </p:cNvPr>
          <p:cNvSpPr>
            <a:spLocks noGrp="1"/>
          </p:cNvSpPr>
          <p:nvPr>
            <p:ph type="title"/>
          </p:nvPr>
        </p:nvSpPr>
        <p:spPr/>
        <p:txBody>
          <a:bodyPr/>
          <a:lstStyle/>
          <a:p>
            <a:r>
              <a:rPr lang="en-US" dirty="0"/>
              <a:t>Caso di studio 1</a:t>
            </a:r>
            <a:endParaRPr lang="el-GR" dirty="0"/>
          </a:p>
        </p:txBody>
      </p:sp>
      <p:sp>
        <p:nvSpPr>
          <p:cNvPr id="3" name="Content Placeholder 2">
            <a:extLst>
              <a:ext uri="{FF2B5EF4-FFF2-40B4-BE49-F238E27FC236}">
                <a16:creationId xmlns:a16="http://schemas.microsoft.com/office/drawing/2014/main" xmlns="" id="{D35A254D-9B32-492D-8F44-C27F5C8018BE}"/>
              </a:ext>
            </a:extLst>
          </p:cNvPr>
          <p:cNvSpPr>
            <a:spLocks noGrp="1"/>
          </p:cNvSpPr>
          <p:nvPr>
            <p:ph idx="1"/>
          </p:nvPr>
        </p:nvSpPr>
        <p:spPr>
          <a:xfrm>
            <a:off x="1371243" y="1431126"/>
            <a:ext cx="9598700" cy="4022576"/>
          </a:xfrm>
        </p:spPr>
        <p:txBody>
          <a:bodyPr>
            <a:normAutofit fontScale="92500"/>
          </a:bodyPr>
          <a:lstStyle/>
          <a:p>
            <a:pPr marL="0" indent="0">
              <a:buNone/>
            </a:pPr>
            <a:r>
              <a:rPr lang="it-IT" dirty="0"/>
              <a:t>Lamar Johnson, un paziente afroamericano di trentatré anni, era stato considerato un "</a:t>
            </a:r>
            <a:r>
              <a:rPr lang="it-IT" dirty="0" err="1"/>
              <a:t>frequent</a:t>
            </a:r>
            <a:r>
              <a:rPr lang="it-IT" dirty="0"/>
              <a:t> flyer" (un termine usato per descrivere coloro che continuano a venire in ospedale per lo stesso motivo, spesso si presume che siano cercatori di droga) dalle infermiere e dai medici del dipartimento di emergenza. Ogni volta che arrivava lamentandosi di forti mal di testa gli venivano dati degli antidolorifici e veniva mandato a casa. In quest'ultimo ricovero, è stato ammesso in terapia intensiva, dove Courtney, un'infermiera, aveva appena iniziato a lavorare. Quando lo sentì descrivere come un </a:t>
            </a:r>
            <a:r>
              <a:rPr lang="it-IT" dirty="0" err="1"/>
              <a:t>frequent</a:t>
            </a:r>
            <a:r>
              <a:rPr lang="it-IT" dirty="0"/>
              <a:t> flyer, chiese ad un'altra infermiera perché si pensava che fosse un cercatore di droga. Le fu detto: "Non ha niente di meglio da fare; non sono sicura del perché pensi che noi possiamo soddisfare le sue abitudini di droghe".</a:t>
            </a:r>
          </a:p>
          <a:p>
            <a:pPr lvl="0"/>
            <a:r>
              <a:rPr lang="it-IT" dirty="0"/>
              <a:t>Quali sono i vostri pensieri dopo aver letto questa storia?</a:t>
            </a:r>
          </a:p>
          <a:p>
            <a:pPr lvl="0"/>
            <a:r>
              <a:rPr lang="it-IT" dirty="0"/>
              <a:t>Come descrivereste il comportamento del personale sanitario?</a:t>
            </a:r>
          </a:p>
          <a:p>
            <a:pPr lvl="0"/>
            <a:r>
              <a:rPr lang="it-IT" dirty="0"/>
              <a:t>Cosa fareste se una persona come Lamar Johnson si presentasse nell'ospedale/struttura dove lavorate e avesse gli stessi sintomi?</a:t>
            </a:r>
          </a:p>
          <a:p>
            <a:pPr marL="0" indent="0" algn="l" fontAlgn="base">
              <a:buNone/>
            </a:pPr>
            <a:endParaRPr lang="el-GR" dirty="0"/>
          </a:p>
        </p:txBody>
      </p:sp>
      <p:sp>
        <p:nvSpPr>
          <p:cNvPr id="4" name="Slide Number Placeholder 3">
            <a:extLst>
              <a:ext uri="{FF2B5EF4-FFF2-40B4-BE49-F238E27FC236}">
                <a16:creationId xmlns:a16="http://schemas.microsoft.com/office/drawing/2014/main" xmlns="" id="{30A7FE6A-77D5-40F2-8764-C02449A90E25}"/>
              </a:ext>
            </a:extLst>
          </p:cNvPr>
          <p:cNvSpPr>
            <a:spLocks noGrp="1"/>
          </p:cNvSpPr>
          <p:nvPr>
            <p:ph type="sldNum" sz="quarter" idx="12"/>
          </p:nvPr>
        </p:nvSpPr>
        <p:spPr/>
        <p:txBody>
          <a:bodyPr/>
          <a:lstStyle/>
          <a:p>
            <a:fld id="{C014DD1E-5D91-48A3-AD6D-45FBA980D106}" type="slidenum">
              <a:rPr lang="en-GB" smtClean="0"/>
              <a:t>38</a:t>
            </a:fld>
            <a:endParaRPr lang="en-GB"/>
          </a:p>
        </p:txBody>
      </p:sp>
      <p:pic>
        <p:nvPicPr>
          <p:cNvPr id="5" name="Picture 4">
            <a:extLst>
              <a:ext uri="{FF2B5EF4-FFF2-40B4-BE49-F238E27FC236}">
                <a16:creationId xmlns:a16="http://schemas.microsoft.com/office/drawing/2014/main" xmlns="" id="{A10B4759-3156-4B6F-ABF4-DB57D4083C6C}"/>
              </a:ext>
            </a:extLst>
          </p:cNvPr>
          <p:cNvPicPr>
            <a:picLocks noChangeAspect="1"/>
          </p:cNvPicPr>
          <p:nvPr/>
        </p:nvPicPr>
        <p:blipFill>
          <a:blip r:embed="rId2"/>
          <a:stretch>
            <a:fillRect/>
          </a:stretch>
        </p:blipFill>
        <p:spPr>
          <a:xfrm>
            <a:off x="10592949" y="5409330"/>
            <a:ext cx="926550" cy="916139"/>
          </a:xfrm>
          <a:prstGeom prst="rect">
            <a:avLst/>
          </a:prstGeom>
        </p:spPr>
      </p:pic>
    </p:spTree>
    <p:extLst>
      <p:ext uri="{BB962C8B-B14F-4D97-AF65-F5344CB8AC3E}">
        <p14:creationId xmlns:p14="http://schemas.microsoft.com/office/powerpoint/2010/main" val="417620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8C790-36F0-4987-80D9-697905AD7A60}"/>
              </a:ext>
            </a:extLst>
          </p:cNvPr>
          <p:cNvSpPr>
            <a:spLocks noGrp="1"/>
          </p:cNvSpPr>
          <p:nvPr>
            <p:ph type="title"/>
          </p:nvPr>
        </p:nvSpPr>
        <p:spPr/>
        <p:txBody>
          <a:bodyPr/>
          <a:lstStyle/>
          <a:p>
            <a:r>
              <a:rPr lang="en-US" dirty="0"/>
              <a:t>Caso di studio 1 </a:t>
            </a:r>
            <a:r>
              <a:rPr lang="en-US" sz="1800" dirty="0"/>
              <a:t>(segue)</a:t>
            </a:r>
            <a:endParaRPr lang="el-GR" sz="1800" dirty="0"/>
          </a:p>
        </p:txBody>
      </p:sp>
      <p:sp>
        <p:nvSpPr>
          <p:cNvPr id="3" name="Content Placeholder 2">
            <a:extLst>
              <a:ext uri="{FF2B5EF4-FFF2-40B4-BE49-F238E27FC236}">
                <a16:creationId xmlns:a16="http://schemas.microsoft.com/office/drawing/2014/main" xmlns="" id="{D35A254D-9B32-492D-8F44-C27F5C8018BE}"/>
              </a:ext>
            </a:extLst>
          </p:cNvPr>
          <p:cNvSpPr>
            <a:spLocks noGrp="1"/>
          </p:cNvSpPr>
          <p:nvPr>
            <p:ph idx="1"/>
          </p:nvPr>
        </p:nvSpPr>
        <p:spPr>
          <a:xfrm>
            <a:off x="1371243" y="1710680"/>
            <a:ext cx="9598700" cy="4238600"/>
          </a:xfrm>
        </p:spPr>
        <p:txBody>
          <a:bodyPr>
            <a:normAutofit lnSpcReduction="10000"/>
          </a:bodyPr>
          <a:lstStyle/>
          <a:p>
            <a:pPr marL="0" lvl="0" indent="0" defTabSz="1218987">
              <a:lnSpc>
                <a:spcPct val="100000"/>
              </a:lnSpc>
              <a:spcBef>
                <a:spcPts val="0"/>
              </a:spcBef>
              <a:spcAft>
                <a:spcPts val="0"/>
              </a:spcAft>
              <a:buNone/>
              <a:defRPr/>
            </a:pPr>
            <a:r>
              <a:rPr lang="it-IT" dirty="0"/>
              <a:t>Anche se l’istinto le diceva il contrario, Courtney ha visto i suoi tatuaggi, ha osservato il suo comportamento rude e ha seguito quello che dicevano tutti gli altri. Mentre lo stava portando a fare una TAC, il signor Johnson ha avuto un'ernia ed è morto. Si è scoperto che aveva una rara forma di meningite e che soffriva veramente di forti mal di testa. Se qualcuno del personale non lo avesse stereotipato come un cercatore di droga in una delle sue precedenti visite, forse la sua vita avrebbe potuto essere salvata. Questo incidente lasciò un'impressione duratura su Courtney, che giurò di non giudicare mai un paziente dal suo aspetto, e di fidarsi del suo istinto, piuttosto che lasciare che gli altri influenzassero la sua assistenza infermieristica</a:t>
            </a:r>
          </a:p>
          <a:p>
            <a:pPr marL="0" lvl="0" indent="0" defTabSz="1218987">
              <a:lnSpc>
                <a:spcPct val="100000"/>
              </a:lnSpc>
              <a:spcBef>
                <a:spcPts val="0"/>
              </a:spcBef>
              <a:spcAft>
                <a:spcPts val="0"/>
              </a:spcAft>
              <a:buNone/>
              <a:defRPr/>
            </a:pPr>
            <a:endParaRPr lang="it-IT" dirty="0"/>
          </a:p>
          <a:p>
            <a:pPr lvl="0"/>
            <a:r>
              <a:rPr lang="it-IT" dirty="0"/>
              <a:t>Fareste qualcosa di diverso ora che avete letto il finale di questa storia?</a:t>
            </a:r>
          </a:p>
          <a:p>
            <a:pPr lvl="0"/>
            <a:r>
              <a:rPr lang="it-IT" dirty="0"/>
              <a:t>Credete che i suoi tatuaggi abbiano influenzato il comportamento del personale sanitario?</a:t>
            </a:r>
          </a:p>
          <a:p>
            <a:pPr marL="0" indent="0" fontAlgn="base">
              <a:buNone/>
            </a:pPr>
            <a:endParaRPr lang="en-US" dirty="0"/>
          </a:p>
          <a:p>
            <a:pPr fontAlgn="base"/>
            <a:endParaRPr lang="en-US" dirty="0"/>
          </a:p>
          <a:p>
            <a:pPr fontAlgn="base"/>
            <a:endParaRPr lang="en-US" dirty="0"/>
          </a:p>
          <a:p>
            <a:pPr fontAlgn="base"/>
            <a:endParaRPr lang="el-GR" dirty="0"/>
          </a:p>
        </p:txBody>
      </p:sp>
      <p:sp>
        <p:nvSpPr>
          <p:cNvPr id="4" name="Slide Number Placeholder 3">
            <a:extLst>
              <a:ext uri="{FF2B5EF4-FFF2-40B4-BE49-F238E27FC236}">
                <a16:creationId xmlns:a16="http://schemas.microsoft.com/office/drawing/2014/main" xmlns="" id="{30A7FE6A-77D5-40F2-8764-C02449A90E25}"/>
              </a:ext>
            </a:extLst>
          </p:cNvPr>
          <p:cNvSpPr>
            <a:spLocks noGrp="1"/>
          </p:cNvSpPr>
          <p:nvPr>
            <p:ph type="sldNum" sz="quarter" idx="12"/>
          </p:nvPr>
        </p:nvSpPr>
        <p:spPr/>
        <p:txBody>
          <a:bodyPr/>
          <a:lstStyle/>
          <a:p>
            <a:fld id="{C014DD1E-5D91-48A3-AD6D-45FBA980D106}" type="slidenum">
              <a:rPr lang="en-GB" smtClean="0"/>
              <a:t>39</a:t>
            </a:fld>
            <a:endParaRPr lang="en-GB"/>
          </a:p>
        </p:txBody>
      </p:sp>
      <p:sp>
        <p:nvSpPr>
          <p:cNvPr id="6" name="Content Placeholder 2">
            <a:extLst>
              <a:ext uri="{FF2B5EF4-FFF2-40B4-BE49-F238E27FC236}">
                <a16:creationId xmlns:a16="http://schemas.microsoft.com/office/drawing/2014/main" xmlns="" id="{E36BC3E9-A48F-4B36-B085-877A46B6BDC6}"/>
              </a:ext>
            </a:extLst>
          </p:cNvPr>
          <p:cNvSpPr txBox="1">
            <a:spLocks/>
          </p:cNvSpPr>
          <p:nvPr/>
        </p:nvSpPr>
        <p:spPr>
          <a:xfrm>
            <a:off x="1213295" y="1628800"/>
            <a:ext cx="9756648" cy="4238600"/>
          </a:xfrm>
          <a:prstGeom prst="rect">
            <a:avLst/>
          </a:prstGeom>
        </p:spPr>
        <p:txBody>
          <a:bodyPr vert="horz" lIns="91440" tIns="45720" rIns="91440" bIns="45720" rtlCol="0">
            <a:normAutofit/>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l-GR" dirty="0"/>
          </a:p>
        </p:txBody>
      </p:sp>
      <p:pic>
        <p:nvPicPr>
          <p:cNvPr id="7" name="Picture 6">
            <a:extLst>
              <a:ext uri="{FF2B5EF4-FFF2-40B4-BE49-F238E27FC236}">
                <a16:creationId xmlns:a16="http://schemas.microsoft.com/office/drawing/2014/main" xmlns="" id="{0AEE5F28-7392-4E1F-9FCA-3623A8481091}"/>
              </a:ext>
            </a:extLst>
          </p:cNvPr>
          <p:cNvPicPr>
            <a:picLocks noChangeAspect="1"/>
          </p:cNvPicPr>
          <p:nvPr/>
        </p:nvPicPr>
        <p:blipFill>
          <a:blip r:embed="rId2"/>
          <a:stretch>
            <a:fillRect/>
          </a:stretch>
        </p:blipFill>
        <p:spPr>
          <a:xfrm>
            <a:off x="10600475" y="5409330"/>
            <a:ext cx="926550" cy="916139"/>
          </a:xfrm>
          <a:prstGeom prst="rect">
            <a:avLst/>
          </a:prstGeom>
        </p:spPr>
      </p:pic>
    </p:spTree>
    <p:extLst>
      <p:ext uri="{BB962C8B-B14F-4D97-AF65-F5344CB8AC3E}">
        <p14:creationId xmlns:p14="http://schemas.microsoft.com/office/powerpoint/2010/main" val="174393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B4C82-C4DA-4BD3-A005-5F280BD11C0F}"/>
              </a:ext>
            </a:extLst>
          </p:cNvPr>
          <p:cNvSpPr>
            <a:spLocks noGrp="1"/>
          </p:cNvSpPr>
          <p:nvPr>
            <p:ph type="title"/>
          </p:nvPr>
        </p:nvSpPr>
        <p:spPr/>
        <p:txBody>
          <a:bodyPr/>
          <a:lstStyle/>
          <a:p>
            <a:r>
              <a:rPr lang="en-US" dirty="0" err="1"/>
              <a:t>Domande</a:t>
            </a:r>
            <a:endParaRPr lang="el-GR" dirty="0"/>
          </a:p>
        </p:txBody>
      </p:sp>
      <p:sp>
        <p:nvSpPr>
          <p:cNvPr id="4" name="Slide Number Placeholder 3">
            <a:extLst>
              <a:ext uri="{FF2B5EF4-FFF2-40B4-BE49-F238E27FC236}">
                <a16:creationId xmlns:a16="http://schemas.microsoft.com/office/drawing/2014/main" xmlns="" id="{1EDEBAF3-EA8D-4029-9769-517A1569E26E}"/>
              </a:ext>
            </a:extLst>
          </p:cNvPr>
          <p:cNvSpPr>
            <a:spLocks noGrp="1"/>
          </p:cNvSpPr>
          <p:nvPr>
            <p:ph type="sldNum" sz="quarter" idx="12"/>
          </p:nvPr>
        </p:nvSpPr>
        <p:spPr/>
        <p:txBody>
          <a:bodyPr/>
          <a:lstStyle/>
          <a:p>
            <a:fld id="{C014DD1E-5D91-48A3-AD6D-45FBA980D106}" type="slidenum">
              <a:rPr lang="en-GB" smtClean="0"/>
              <a:t>4</a:t>
            </a:fld>
            <a:endParaRPr lang="en-GB"/>
          </a:p>
        </p:txBody>
      </p:sp>
      <p:sp>
        <p:nvSpPr>
          <p:cNvPr id="6" name="Speech Bubble: Rectangle 5">
            <a:extLst>
              <a:ext uri="{FF2B5EF4-FFF2-40B4-BE49-F238E27FC236}">
                <a16:creationId xmlns:a16="http://schemas.microsoft.com/office/drawing/2014/main" xmlns="" id="{62C8BA31-A217-4AD8-8914-CB4F3ECE2A31}"/>
              </a:ext>
            </a:extLst>
          </p:cNvPr>
          <p:cNvSpPr/>
          <p:nvPr/>
        </p:nvSpPr>
        <p:spPr>
          <a:xfrm>
            <a:off x="1371243" y="2354556"/>
            <a:ext cx="3816424" cy="2232248"/>
          </a:xfrm>
          <a:prstGeom prst="wedgeRectCallout">
            <a:avLst/>
          </a:prstGeom>
          <a:solidFill>
            <a:srgbClr val="0046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dirty="0"/>
              <a:t>Perché è necessario essere consapevoli delle diverse percezioni del sesso e del genere?</a:t>
            </a:r>
            <a:endParaRPr lang="el-GR" dirty="0"/>
          </a:p>
        </p:txBody>
      </p:sp>
      <p:sp>
        <p:nvSpPr>
          <p:cNvPr id="7" name="Speech Bubble: Rectangle 6">
            <a:extLst>
              <a:ext uri="{FF2B5EF4-FFF2-40B4-BE49-F238E27FC236}">
                <a16:creationId xmlns:a16="http://schemas.microsoft.com/office/drawing/2014/main" xmlns="" id="{ECAEE6D2-548B-46D6-AC8A-90D7653622EB}"/>
              </a:ext>
            </a:extLst>
          </p:cNvPr>
          <p:cNvSpPr/>
          <p:nvPr/>
        </p:nvSpPr>
        <p:spPr>
          <a:xfrm>
            <a:off x="6382444" y="3284984"/>
            <a:ext cx="3816424" cy="2242851"/>
          </a:xfrm>
          <a:prstGeom prst="wedgeRectCallout">
            <a:avLst/>
          </a:prstGeom>
          <a:solidFill>
            <a:srgbClr val="0046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dirty="0"/>
              <a:t>Perché questa consapevolezza è rilevante per gli operatori sanitari?</a:t>
            </a:r>
            <a:endParaRPr lang="el-GR" dirty="0"/>
          </a:p>
        </p:txBody>
      </p:sp>
    </p:spTree>
    <p:extLst>
      <p:ext uri="{BB962C8B-B14F-4D97-AF65-F5344CB8AC3E}">
        <p14:creationId xmlns:p14="http://schemas.microsoft.com/office/powerpoint/2010/main" val="31521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504E8-A2E8-4456-AF9C-930D955597CE}"/>
              </a:ext>
            </a:extLst>
          </p:cNvPr>
          <p:cNvSpPr>
            <a:spLocks noGrp="1"/>
          </p:cNvSpPr>
          <p:nvPr>
            <p:ph type="title"/>
          </p:nvPr>
        </p:nvSpPr>
        <p:spPr/>
        <p:txBody>
          <a:bodyPr/>
          <a:lstStyle/>
          <a:p>
            <a:r>
              <a:rPr lang="en-US" dirty="0"/>
              <a:t>Caso di studio 2</a:t>
            </a:r>
            <a:endParaRPr lang="el-GR" dirty="0"/>
          </a:p>
        </p:txBody>
      </p:sp>
      <p:sp>
        <p:nvSpPr>
          <p:cNvPr id="3" name="Content Placeholder 2">
            <a:extLst>
              <a:ext uri="{FF2B5EF4-FFF2-40B4-BE49-F238E27FC236}">
                <a16:creationId xmlns:a16="http://schemas.microsoft.com/office/drawing/2014/main" xmlns="" id="{453806B1-7BC9-49B0-A2A3-47BBA7B3B7CF}"/>
              </a:ext>
            </a:extLst>
          </p:cNvPr>
          <p:cNvSpPr>
            <a:spLocks noGrp="1"/>
          </p:cNvSpPr>
          <p:nvPr>
            <p:ph idx="1"/>
          </p:nvPr>
        </p:nvSpPr>
        <p:spPr/>
        <p:txBody>
          <a:bodyPr>
            <a:normAutofit/>
          </a:bodyPr>
          <a:lstStyle/>
          <a:p>
            <a:pPr marL="0" indent="0">
              <a:buNone/>
            </a:pPr>
            <a:r>
              <a:rPr lang="it-IT" dirty="0" err="1"/>
              <a:t>Amiya</a:t>
            </a:r>
            <a:r>
              <a:rPr lang="it-IT" dirty="0"/>
              <a:t> </a:t>
            </a:r>
            <a:r>
              <a:rPr lang="it-IT" dirty="0" err="1"/>
              <a:t>Nidhi</a:t>
            </a:r>
            <a:r>
              <a:rPr lang="it-IT" dirty="0"/>
              <a:t> era una giovane donna sulla ventina che era recentemente immigrata negli Stati Uniti dall'India. Era in ospedale per partorire. La sua persona di supporto era sua sorella, </a:t>
            </a:r>
            <a:r>
              <a:rPr lang="it-IT" dirty="0" err="1"/>
              <a:t>Marala</a:t>
            </a:r>
            <a:r>
              <a:rPr lang="it-IT" dirty="0"/>
              <a:t>. Lei continuava a dirle di fare l'epidurale, ma </a:t>
            </a:r>
            <a:r>
              <a:rPr lang="it-IT" dirty="0" err="1"/>
              <a:t>Amiya</a:t>
            </a:r>
            <a:r>
              <a:rPr lang="it-IT" dirty="0"/>
              <a:t> disse che anche se l'avrebbe voluta, non poteva farla; suo marito non l'avrebbe permesso. </a:t>
            </a:r>
          </a:p>
          <a:p>
            <a:pPr lvl="0"/>
            <a:r>
              <a:rPr lang="it-IT" dirty="0"/>
              <a:t>Cosa pensate della relazione tra </a:t>
            </a:r>
            <a:r>
              <a:rPr lang="it-IT" dirty="0" err="1"/>
              <a:t>Amiya</a:t>
            </a:r>
            <a:r>
              <a:rPr lang="it-IT" dirty="0"/>
              <a:t> e suo marito?</a:t>
            </a:r>
          </a:p>
          <a:p>
            <a:pPr lvl="0"/>
            <a:r>
              <a:rPr lang="it-IT" dirty="0"/>
              <a:t>Cosa pensate di </a:t>
            </a:r>
            <a:r>
              <a:rPr lang="it-IT" dirty="0" err="1"/>
              <a:t>Amiya</a:t>
            </a:r>
            <a:r>
              <a:rPr lang="it-IT" dirty="0"/>
              <a:t>?</a:t>
            </a:r>
          </a:p>
          <a:p>
            <a:pPr lvl="0"/>
            <a:r>
              <a:rPr lang="it-IT" dirty="0"/>
              <a:t>Come gestireste questa situazione come operatore sanitario?</a:t>
            </a:r>
          </a:p>
        </p:txBody>
      </p:sp>
      <p:sp>
        <p:nvSpPr>
          <p:cNvPr id="4" name="Slide Number Placeholder 3">
            <a:extLst>
              <a:ext uri="{FF2B5EF4-FFF2-40B4-BE49-F238E27FC236}">
                <a16:creationId xmlns:a16="http://schemas.microsoft.com/office/drawing/2014/main" xmlns="" id="{28EEE077-F344-4E28-A1E2-A78B6F2F1CF4}"/>
              </a:ext>
            </a:extLst>
          </p:cNvPr>
          <p:cNvSpPr>
            <a:spLocks noGrp="1"/>
          </p:cNvSpPr>
          <p:nvPr>
            <p:ph type="sldNum" sz="quarter" idx="12"/>
          </p:nvPr>
        </p:nvSpPr>
        <p:spPr/>
        <p:txBody>
          <a:bodyPr/>
          <a:lstStyle/>
          <a:p>
            <a:fld id="{C014DD1E-5D91-48A3-AD6D-45FBA980D106}" type="slidenum">
              <a:rPr lang="en-GB" smtClean="0"/>
              <a:t>40</a:t>
            </a:fld>
            <a:endParaRPr lang="en-GB"/>
          </a:p>
        </p:txBody>
      </p:sp>
      <p:pic>
        <p:nvPicPr>
          <p:cNvPr id="5" name="Picture 4">
            <a:extLst>
              <a:ext uri="{FF2B5EF4-FFF2-40B4-BE49-F238E27FC236}">
                <a16:creationId xmlns:a16="http://schemas.microsoft.com/office/drawing/2014/main" xmlns="" id="{67D45FE1-0DAC-41FF-BFEF-65275519230F}"/>
              </a:ext>
            </a:extLst>
          </p:cNvPr>
          <p:cNvPicPr>
            <a:picLocks noChangeAspect="1"/>
          </p:cNvPicPr>
          <p:nvPr/>
        </p:nvPicPr>
        <p:blipFill>
          <a:blip r:embed="rId2"/>
          <a:stretch>
            <a:fillRect/>
          </a:stretch>
        </p:blipFill>
        <p:spPr>
          <a:xfrm>
            <a:off x="10600475" y="5409330"/>
            <a:ext cx="926550" cy="916139"/>
          </a:xfrm>
          <a:prstGeom prst="rect">
            <a:avLst/>
          </a:prstGeom>
        </p:spPr>
      </p:pic>
    </p:spTree>
    <p:extLst>
      <p:ext uri="{BB962C8B-B14F-4D97-AF65-F5344CB8AC3E}">
        <p14:creationId xmlns:p14="http://schemas.microsoft.com/office/powerpoint/2010/main" val="318479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42095-761D-4915-B64B-CE1CFFF052A7}"/>
              </a:ext>
            </a:extLst>
          </p:cNvPr>
          <p:cNvSpPr>
            <a:spLocks noGrp="1"/>
          </p:cNvSpPr>
          <p:nvPr>
            <p:ph type="title"/>
          </p:nvPr>
        </p:nvSpPr>
        <p:spPr/>
        <p:txBody>
          <a:bodyPr/>
          <a:lstStyle/>
          <a:p>
            <a:r>
              <a:rPr lang="en-US" dirty="0"/>
              <a:t>Case studio 2 </a:t>
            </a:r>
            <a:r>
              <a:rPr lang="en-US" sz="1800" dirty="0"/>
              <a:t>(segue)</a:t>
            </a:r>
            <a:endParaRPr lang="el-GR" sz="1800" dirty="0"/>
          </a:p>
        </p:txBody>
      </p:sp>
      <p:sp>
        <p:nvSpPr>
          <p:cNvPr id="3" name="Content Placeholder 2">
            <a:extLst>
              <a:ext uri="{FF2B5EF4-FFF2-40B4-BE49-F238E27FC236}">
                <a16:creationId xmlns:a16="http://schemas.microsoft.com/office/drawing/2014/main" xmlns="" id="{B7D6FB7F-AB75-405A-9B14-010C68490EE8}"/>
              </a:ext>
            </a:extLst>
          </p:cNvPr>
          <p:cNvSpPr>
            <a:spLocks noGrp="1"/>
          </p:cNvSpPr>
          <p:nvPr>
            <p:ph idx="1"/>
          </p:nvPr>
        </p:nvSpPr>
        <p:spPr>
          <a:xfrm>
            <a:off x="1371243" y="2286000"/>
            <a:ext cx="1986865" cy="2655168"/>
          </a:xfrm>
        </p:spPr>
        <p:txBody>
          <a:bodyPr/>
          <a:lstStyle/>
          <a:p>
            <a:r>
              <a:rPr lang="en-US" dirty="0"/>
              <a:t>Cosa ha </a:t>
            </a:r>
            <a:r>
              <a:rPr lang="en-US" dirty="0" err="1"/>
              <a:t>fatto</a:t>
            </a:r>
            <a:r>
              <a:rPr lang="en-US" dirty="0"/>
              <a:t> </a:t>
            </a:r>
            <a:r>
              <a:rPr lang="en-US" dirty="0" err="1"/>
              <a:t>l’infermiera</a:t>
            </a:r>
            <a:r>
              <a:rPr lang="en-US" dirty="0"/>
              <a:t> di Amiya:</a:t>
            </a:r>
          </a:p>
          <a:p>
            <a:pPr marL="0" indent="0">
              <a:buNone/>
            </a:pPr>
            <a:endParaRPr lang="el-GR" dirty="0"/>
          </a:p>
        </p:txBody>
      </p:sp>
      <p:sp>
        <p:nvSpPr>
          <p:cNvPr id="4" name="Slide Number Placeholder 3">
            <a:extLst>
              <a:ext uri="{FF2B5EF4-FFF2-40B4-BE49-F238E27FC236}">
                <a16:creationId xmlns:a16="http://schemas.microsoft.com/office/drawing/2014/main" xmlns="" id="{7D26BE51-FF1A-4976-805F-D60AE923619B}"/>
              </a:ext>
            </a:extLst>
          </p:cNvPr>
          <p:cNvSpPr>
            <a:spLocks noGrp="1"/>
          </p:cNvSpPr>
          <p:nvPr>
            <p:ph type="sldNum" sz="quarter" idx="12"/>
          </p:nvPr>
        </p:nvSpPr>
        <p:spPr/>
        <p:txBody>
          <a:bodyPr/>
          <a:lstStyle/>
          <a:p>
            <a:fld id="{C014DD1E-5D91-48A3-AD6D-45FBA980D106}" type="slidenum">
              <a:rPr lang="en-GB" smtClean="0"/>
              <a:t>41</a:t>
            </a:fld>
            <a:endParaRPr lang="en-GB"/>
          </a:p>
        </p:txBody>
      </p:sp>
      <p:sp>
        <p:nvSpPr>
          <p:cNvPr id="5" name="Callout: Line 4">
            <a:extLst>
              <a:ext uri="{FF2B5EF4-FFF2-40B4-BE49-F238E27FC236}">
                <a16:creationId xmlns:a16="http://schemas.microsoft.com/office/drawing/2014/main" xmlns="" id="{09B21DDA-2FB9-4D80-AD5E-61482A2C36E9}"/>
              </a:ext>
            </a:extLst>
          </p:cNvPr>
          <p:cNvSpPr/>
          <p:nvPr/>
        </p:nvSpPr>
        <p:spPr>
          <a:xfrm>
            <a:off x="5446340" y="2321845"/>
            <a:ext cx="5688632" cy="3474291"/>
          </a:xfrm>
          <a:prstGeom prst="borderCallout1">
            <a:avLst>
              <a:gd name="adj1" fmla="val 71122"/>
              <a:gd name="adj2" fmla="val -5897"/>
              <a:gd name="adj3" fmla="val 18123"/>
              <a:gd name="adj4" fmla="val -35573"/>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800" dirty="0"/>
              <a:t>Cindy, la sua infermiera, ha sentito la conversazione. Avendo imparato che i mariti sono la figura autoritaria nella famiglia tradizionale indiana, andò a parlare con il signor </a:t>
            </a:r>
            <a:r>
              <a:rPr lang="it-IT" sz="1800" dirty="0" err="1"/>
              <a:t>Nidhi</a:t>
            </a:r>
            <a:r>
              <a:rPr lang="it-IT" sz="1800" dirty="0"/>
              <a:t>. Gli spiegò perché un'epidurale sarebbe stata consigliabile. Disse che lui sembrava contento che lei gliene avesse parlato. Lui disse che ci avrebbe pensato e le avrebbe fatto sapere. Circa trenta minuti dopo, è venuto da Cindy e le ha detto che vorrebbe che sua moglie avesse un'epidurale. Tutti erano contenti. Usando la competenza culturale, Cindy ha aiutato la sua paziente a ottenere le cure che voleva, pur rispettando la struttura di autorità all'interno della famiglia</a:t>
            </a:r>
          </a:p>
        </p:txBody>
      </p:sp>
      <p:pic>
        <p:nvPicPr>
          <p:cNvPr id="6" name="Picture 5">
            <a:extLst>
              <a:ext uri="{FF2B5EF4-FFF2-40B4-BE49-F238E27FC236}">
                <a16:creationId xmlns:a16="http://schemas.microsoft.com/office/drawing/2014/main" xmlns="" id="{96125991-170D-4A25-A4BF-583E20A87842}"/>
              </a:ext>
            </a:extLst>
          </p:cNvPr>
          <p:cNvPicPr>
            <a:picLocks noChangeAspect="1"/>
          </p:cNvPicPr>
          <p:nvPr/>
        </p:nvPicPr>
        <p:blipFill>
          <a:blip r:embed="rId2"/>
          <a:stretch>
            <a:fillRect/>
          </a:stretch>
        </p:blipFill>
        <p:spPr>
          <a:xfrm>
            <a:off x="10600475" y="5409330"/>
            <a:ext cx="926550" cy="916139"/>
          </a:xfrm>
          <a:prstGeom prst="rect">
            <a:avLst/>
          </a:prstGeom>
        </p:spPr>
      </p:pic>
    </p:spTree>
    <p:extLst>
      <p:ext uri="{BB962C8B-B14F-4D97-AF65-F5344CB8AC3E}">
        <p14:creationId xmlns:p14="http://schemas.microsoft.com/office/powerpoint/2010/main" val="156331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42F4B-6279-4A6A-8164-546BFD9229AE}"/>
              </a:ext>
            </a:extLst>
          </p:cNvPr>
          <p:cNvSpPr>
            <a:spLocks noGrp="1"/>
          </p:cNvSpPr>
          <p:nvPr>
            <p:ph type="title"/>
          </p:nvPr>
        </p:nvSpPr>
        <p:spPr/>
        <p:txBody>
          <a:bodyPr/>
          <a:lstStyle/>
          <a:p>
            <a:r>
              <a:rPr lang="en-US" i="1" dirty="0" err="1"/>
              <a:t>Riassunto</a:t>
            </a:r>
            <a:endParaRPr lang="el-GR" i="1" dirty="0"/>
          </a:p>
        </p:txBody>
      </p:sp>
      <p:sp>
        <p:nvSpPr>
          <p:cNvPr id="3" name="Content Placeholder 2">
            <a:extLst>
              <a:ext uri="{FF2B5EF4-FFF2-40B4-BE49-F238E27FC236}">
                <a16:creationId xmlns:a16="http://schemas.microsoft.com/office/drawing/2014/main" xmlns="" id="{8BA851AE-943B-4EF7-9133-5C47465E411C}"/>
              </a:ext>
            </a:extLst>
          </p:cNvPr>
          <p:cNvSpPr>
            <a:spLocks noGrp="1"/>
          </p:cNvSpPr>
          <p:nvPr>
            <p:ph idx="1"/>
          </p:nvPr>
        </p:nvSpPr>
        <p:spPr/>
        <p:txBody>
          <a:bodyPr/>
          <a:lstStyle/>
          <a:p>
            <a:r>
              <a:rPr lang="it-IT" i="1" dirty="0"/>
              <a:t>La competenza interculturale riguardante il genere/corpo è la capacità di impegnarsi in un dialogo efficace e affrontare argomenti difficili. </a:t>
            </a:r>
          </a:p>
          <a:p>
            <a:r>
              <a:rPr lang="it-IT" i="1" dirty="0"/>
              <a:t>La competenza interculturale riguardo al genere/corpo significa comprendere la relatività del giusto e dello sbagliato, riflettere su se stessi ed essere aperti alla diversità, capire noi stessi e le nostre norme culturali</a:t>
            </a:r>
            <a:r>
              <a:rPr lang="it-IT" dirty="0"/>
              <a:t>.</a:t>
            </a:r>
          </a:p>
          <a:p>
            <a:pPr lvl="1"/>
            <a:endParaRPr lang="en-US" sz="2000" dirty="0">
              <a:latin typeface="+mj-lt"/>
            </a:endParaRPr>
          </a:p>
          <a:p>
            <a:pPr lvl="1"/>
            <a:endParaRPr lang="en-US" dirty="0"/>
          </a:p>
          <a:p>
            <a:endParaRPr lang="en-US" dirty="0"/>
          </a:p>
          <a:p>
            <a:endParaRPr lang="el-GR" dirty="0"/>
          </a:p>
          <a:p>
            <a:pPr marL="0" indent="0">
              <a:buNone/>
            </a:pPr>
            <a:endParaRPr lang="el-GR" dirty="0"/>
          </a:p>
          <a:p>
            <a:endParaRPr lang="el-GR" dirty="0"/>
          </a:p>
        </p:txBody>
      </p:sp>
      <p:sp>
        <p:nvSpPr>
          <p:cNvPr id="4" name="Slide Number Placeholder 3">
            <a:extLst>
              <a:ext uri="{FF2B5EF4-FFF2-40B4-BE49-F238E27FC236}">
                <a16:creationId xmlns:a16="http://schemas.microsoft.com/office/drawing/2014/main" xmlns="" id="{59AB2B1E-2648-42A1-A35C-8F73D43C9AE8}"/>
              </a:ext>
            </a:extLst>
          </p:cNvPr>
          <p:cNvSpPr>
            <a:spLocks noGrp="1"/>
          </p:cNvSpPr>
          <p:nvPr>
            <p:ph type="sldNum" sz="quarter" idx="12"/>
          </p:nvPr>
        </p:nvSpPr>
        <p:spPr/>
        <p:txBody>
          <a:bodyPr/>
          <a:lstStyle/>
          <a:p>
            <a:fld id="{C014DD1E-5D91-48A3-AD6D-45FBA980D106}" type="slidenum">
              <a:rPr lang="en-GB" smtClean="0"/>
              <a:t>42</a:t>
            </a:fld>
            <a:endParaRPr lang="en-GB"/>
          </a:p>
        </p:txBody>
      </p:sp>
    </p:spTree>
    <p:extLst>
      <p:ext uri="{BB962C8B-B14F-4D97-AF65-F5344CB8AC3E}">
        <p14:creationId xmlns:p14="http://schemas.microsoft.com/office/powerpoint/2010/main" val="146116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C7582-1103-4F4A-ABF9-DF9EBA279FA9}"/>
              </a:ext>
            </a:extLst>
          </p:cNvPr>
          <p:cNvSpPr>
            <a:spLocks noGrp="1"/>
          </p:cNvSpPr>
          <p:nvPr>
            <p:ph type="title"/>
          </p:nvPr>
        </p:nvSpPr>
        <p:spPr/>
        <p:txBody>
          <a:bodyPr/>
          <a:lstStyle/>
          <a:p>
            <a:r>
              <a:rPr lang="en-GB" i="1" dirty="0" err="1"/>
              <a:t>Riassunto</a:t>
            </a:r>
            <a:r>
              <a:rPr lang="en-GB" i="1" dirty="0"/>
              <a:t> </a:t>
            </a:r>
            <a:r>
              <a:rPr lang="en-GB" i="1" dirty="0" err="1"/>
              <a:t>Generale</a:t>
            </a:r>
            <a:endParaRPr lang="el-GR" dirty="0"/>
          </a:p>
        </p:txBody>
      </p:sp>
      <p:sp>
        <p:nvSpPr>
          <p:cNvPr id="3" name="Content Placeholder 2">
            <a:extLst>
              <a:ext uri="{FF2B5EF4-FFF2-40B4-BE49-F238E27FC236}">
                <a16:creationId xmlns:a16="http://schemas.microsoft.com/office/drawing/2014/main" xmlns="" id="{9DF9B5B1-0FA2-48EF-868B-E7D41A406032}"/>
              </a:ext>
            </a:extLst>
          </p:cNvPr>
          <p:cNvSpPr>
            <a:spLocks noGrp="1"/>
          </p:cNvSpPr>
          <p:nvPr>
            <p:ph idx="1"/>
          </p:nvPr>
        </p:nvSpPr>
        <p:spPr/>
        <p:txBody>
          <a:bodyPr>
            <a:normAutofit/>
          </a:bodyPr>
          <a:lstStyle/>
          <a:p>
            <a:r>
              <a:rPr lang="it-IT" dirty="0"/>
              <a:t>Le identità di genere si formano attraverso atti ripetitivi che tendono a conformarsi alla pressione sociale.</a:t>
            </a:r>
          </a:p>
          <a:p>
            <a:r>
              <a:rPr lang="it-IT" dirty="0"/>
              <a:t>Il corpo è il contenitore attraverso il quale si esprimono le identità, culturali o individuali. Le percezioni del corpo differiscono tra le culture e nel tempo. Ogni cultura determina i propri ruoli di genere. </a:t>
            </a:r>
          </a:p>
          <a:p>
            <a:r>
              <a:rPr lang="it-IT" dirty="0"/>
              <a:t>La distribuzione del potere tra i generi dipende anche dal tempo e dalla cultura. Le differenze riguardanti l'intimità sono collegate alle nozioni di individualismo e collettivismo. </a:t>
            </a:r>
          </a:p>
          <a:p>
            <a:r>
              <a:rPr lang="it-IT" dirty="0"/>
              <a:t>La competenza interculturale nel settore sanitario richiede la comprensione e il rispetto della diversità delle norme sessuali e di genere..  </a:t>
            </a:r>
          </a:p>
        </p:txBody>
      </p:sp>
      <p:sp>
        <p:nvSpPr>
          <p:cNvPr id="4" name="Slide Number Placeholder 3">
            <a:extLst>
              <a:ext uri="{FF2B5EF4-FFF2-40B4-BE49-F238E27FC236}">
                <a16:creationId xmlns:a16="http://schemas.microsoft.com/office/drawing/2014/main" xmlns="" id="{23BAE111-1559-4F54-B0FC-FDCDDE1AA827}"/>
              </a:ext>
            </a:extLst>
          </p:cNvPr>
          <p:cNvSpPr>
            <a:spLocks noGrp="1"/>
          </p:cNvSpPr>
          <p:nvPr>
            <p:ph type="sldNum" sz="quarter" idx="12"/>
          </p:nvPr>
        </p:nvSpPr>
        <p:spPr/>
        <p:txBody>
          <a:bodyPr/>
          <a:lstStyle/>
          <a:p>
            <a:fld id="{C014DD1E-5D91-48A3-AD6D-45FBA980D106}" type="slidenum">
              <a:rPr lang="en-GB" smtClean="0"/>
              <a:t>43</a:t>
            </a:fld>
            <a:endParaRPr lang="en-GB"/>
          </a:p>
        </p:txBody>
      </p:sp>
    </p:spTree>
    <p:extLst>
      <p:ext uri="{BB962C8B-B14F-4D97-AF65-F5344CB8AC3E}">
        <p14:creationId xmlns:p14="http://schemas.microsoft.com/office/powerpoint/2010/main" val="104990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2B137C-2481-4E7C-9B60-DEAE5D085C5D}"/>
              </a:ext>
            </a:extLst>
          </p:cNvPr>
          <p:cNvSpPr>
            <a:spLocks noGrp="1"/>
          </p:cNvSpPr>
          <p:nvPr>
            <p:ph type="title"/>
          </p:nvPr>
        </p:nvSpPr>
        <p:spPr/>
        <p:txBody>
          <a:bodyPr/>
          <a:lstStyle/>
          <a:p>
            <a:r>
              <a:rPr lang="en-US" dirty="0" err="1"/>
              <a:t>Riflessione</a:t>
            </a:r>
            <a:r>
              <a:rPr lang="en-US" dirty="0"/>
              <a:t> e piano </a:t>
            </a:r>
            <a:r>
              <a:rPr lang="en-US" dirty="0" err="1"/>
              <a:t>d’azione</a:t>
            </a:r>
            <a:endParaRPr lang="el-GR" dirty="0"/>
          </a:p>
        </p:txBody>
      </p:sp>
      <p:sp>
        <p:nvSpPr>
          <p:cNvPr id="3" name="Content Placeholder 2">
            <a:extLst>
              <a:ext uri="{FF2B5EF4-FFF2-40B4-BE49-F238E27FC236}">
                <a16:creationId xmlns:a16="http://schemas.microsoft.com/office/drawing/2014/main" xmlns="" id="{D1068951-A42D-4236-B398-AE6EAD502D8C}"/>
              </a:ext>
            </a:extLst>
          </p:cNvPr>
          <p:cNvSpPr>
            <a:spLocks noGrp="1"/>
          </p:cNvSpPr>
          <p:nvPr>
            <p:ph idx="1"/>
          </p:nvPr>
        </p:nvSpPr>
        <p:spPr/>
        <p:txBody>
          <a:bodyPr/>
          <a:lstStyle/>
          <a:p>
            <a:r>
              <a:rPr lang="it-IT" dirty="0"/>
              <a:t>Pensate a 3 episodi del passato in cui avreste beneficiato di una maggiore comprensione e competenza culturale riguardo al genere/corpo</a:t>
            </a:r>
            <a:r>
              <a:rPr lang="en-US" dirty="0"/>
              <a:t>: </a:t>
            </a:r>
          </a:p>
          <a:p>
            <a:pPr marL="530193" lvl="1" indent="0">
              <a:buNone/>
            </a:pPr>
            <a:r>
              <a:rPr lang="en-US" dirty="0"/>
              <a:t>1.</a:t>
            </a:r>
          </a:p>
          <a:p>
            <a:pPr marL="530193" lvl="1" indent="0">
              <a:buNone/>
            </a:pPr>
            <a:r>
              <a:rPr lang="en-US" dirty="0"/>
              <a:t>2.</a:t>
            </a:r>
          </a:p>
          <a:p>
            <a:pPr marL="530193" lvl="1" indent="0">
              <a:buNone/>
            </a:pPr>
            <a:r>
              <a:rPr lang="en-US" dirty="0"/>
              <a:t>3.</a:t>
            </a:r>
          </a:p>
          <a:p>
            <a:r>
              <a:rPr lang="it-IT" dirty="0"/>
              <a:t>Cosa fareste di diverso ora, dopo aver studiato questo modulo</a:t>
            </a:r>
            <a:r>
              <a:rPr lang="en-US" dirty="0"/>
              <a:t>?</a:t>
            </a:r>
          </a:p>
        </p:txBody>
      </p:sp>
      <p:sp>
        <p:nvSpPr>
          <p:cNvPr id="4" name="Slide Number Placeholder 3">
            <a:extLst>
              <a:ext uri="{FF2B5EF4-FFF2-40B4-BE49-F238E27FC236}">
                <a16:creationId xmlns:a16="http://schemas.microsoft.com/office/drawing/2014/main" xmlns="" id="{D4D267D1-63FB-4A7C-8DC9-6F5F7C1F1943}"/>
              </a:ext>
            </a:extLst>
          </p:cNvPr>
          <p:cNvSpPr>
            <a:spLocks noGrp="1"/>
          </p:cNvSpPr>
          <p:nvPr>
            <p:ph type="sldNum" sz="quarter" idx="12"/>
          </p:nvPr>
        </p:nvSpPr>
        <p:spPr/>
        <p:txBody>
          <a:bodyPr/>
          <a:lstStyle/>
          <a:p>
            <a:fld id="{C014DD1E-5D91-48A3-AD6D-45FBA980D106}" type="slidenum">
              <a:rPr lang="en-GB" smtClean="0"/>
              <a:t>44</a:t>
            </a:fld>
            <a:endParaRPr lang="en-GB"/>
          </a:p>
        </p:txBody>
      </p:sp>
      <p:pic>
        <p:nvPicPr>
          <p:cNvPr id="5" name="Picture 111">
            <a:extLst>
              <a:ext uri="{FF2B5EF4-FFF2-40B4-BE49-F238E27FC236}">
                <a16:creationId xmlns:a16="http://schemas.microsoft.com/office/drawing/2014/main" xmlns="" id="{5F3336F6-DE29-4CA2-8DA8-EA4FB08E55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9944" y="5702372"/>
            <a:ext cx="801934" cy="801934"/>
          </a:xfrm>
          <a:prstGeom prst="rect">
            <a:avLst/>
          </a:prstGeom>
          <a:noFill/>
          <a:ln>
            <a:noFill/>
          </a:ln>
        </p:spPr>
      </p:pic>
    </p:spTree>
    <p:extLst>
      <p:ext uri="{BB962C8B-B14F-4D97-AF65-F5344CB8AC3E}">
        <p14:creationId xmlns:p14="http://schemas.microsoft.com/office/powerpoint/2010/main" val="189744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2726F-2B76-44FF-BB93-B948A227CD89}"/>
              </a:ext>
            </a:extLst>
          </p:cNvPr>
          <p:cNvSpPr>
            <a:spLocks noGrp="1"/>
          </p:cNvSpPr>
          <p:nvPr>
            <p:ph type="title"/>
          </p:nvPr>
        </p:nvSpPr>
        <p:spPr/>
        <p:txBody>
          <a:bodyPr/>
          <a:lstStyle/>
          <a:p>
            <a:r>
              <a:rPr lang="en-US" dirty="0"/>
              <a:t>Per </a:t>
            </a:r>
            <a:r>
              <a:rPr lang="en-US" dirty="0" err="1"/>
              <a:t>approfondire</a:t>
            </a:r>
            <a:endParaRPr lang="el-GR" dirty="0"/>
          </a:p>
        </p:txBody>
      </p:sp>
      <p:sp>
        <p:nvSpPr>
          <p:cNvPr id="3" name="Content Placeholder 2">
            <a:extLst>
              <a:ext uri="{FF2B5EF4-FFF2-40B4-BE49-F238E27FC236}">
                <a16:creationId xmlns:a16="http://schemas.microsoft.com/office/drawing/2014/main" xmlns="" id="{7F13B37A-80EC-4FCE-BEF1-3ECF1AC8151A}"/>
              </a:ext>
            </a:extLst>
          </p:cNvPr>
          <p:cNvSpPr>
            <a:spLocks noGrp="1"/>
          </p:cNvSpPr>
          <p:nvPr>
            <p:ph idx="1"/>
          </p:nvPr>
        </p:nvSpPr>
        <p:spPr/>
        <p:txBody>
          <a:bodyPr>
            <a:normAutofit lnSpcReduction="10000"/>
          </a:bodyPr>
          <a:lstStyle/>
          <a:p>
            <a:r>
              <a:rPr lang="en-US" dirty="0">
                <a:hlinkClick r:id="rId2"/>
              </a:rPr>
              <a:t>https://ec.europa.eu/eurostat/cache/infographs/womenmen/index.html?lang=en</a:t>
            </a:r>
            <a:endParaRPr lang="en-US" dirty="0"/>
          </a:p>
          <a:p>
            <a:r>
              <a:rPr lang="en-US" dirty="0">
                <a:hlinkClick r:id="rId3"/>
              </a:rPr>
              <a:t>https://open.lib.umn.edu/sociology/chapter/11-1-understanding-sex-and-gender/</a:t>
            </a:r>
            <a:endParaRPr lang="en-US" dirty="0"/>
          </a:p>
          <a:p>
            <a:r>
              <a:rPr lang="en-US" dirty="0">
                <a:hlinkClick r:id="rId4"/>
              </a:rPr>
              <a:t>https://opentextbc.ca/introductiontosociology/chapter/chapter12-gender-sex-and-sexuality/#:~:text=Sex%20refers%20to%20physical%20or,with%20being%20male%20or%20female.</a:t>
            </a:r>
            <a:endParaRPr lang="en-US" dirty="0"/>
          </a:p>
          <a:p>
            <a:r>
              <a:rPr lang="en-US" dirty="0">
                <a:hlinkClick r:id="rId5"/>
              </a:rPr>
              <a:t>https://plato.stanford.edu/entries/feminism-gender/#SexDis</a:t>
            </a:r>
            <a:endParaRPr lang="en-US" dirty="0"/>
          </a:p>
          <a:p>
            <a:r>
              <a:rPr lang="en-US" dirty="0">
                <a:hlinkClick r:id="rId6"/>
              </a:rPr>
              <a:t>https://courses.lumenlearning.com/cochise-sociology-os/chapter/the-social-construction-of-gender/</a:t>
            </a:r>
            <a:endParaRPr lang="en-US" dirty="0"/>
          </a:p>
          <a:p>
            <a:r>
              <a:rPr lang="en-US" dirty="0">
                <a:hlinkClick r:id="rId7"/>
              </a:rPr>
              <a:t>https://opentextbc.ca/socialpsychology/chapter/person-gender-and-cultural-differences-in-conformity/</a:t>
            </a:r>
            <a:endParaRPr lang="en-US" dirty="0"/>
          </a:p>
        </p:txBody>
      </p:sp>
      <p:sp>
        <p:nvSpPr>
          <p:cNvPr id="4" name="Slide Number Placeholder 3">
            <a:extLst>
              <a:ext uri="{FF2B5EF4-FFF2-40B4-BE49-F238E27FC236}">
                <a16:creationId xmlns:a16="http://schemas.microsoft.com/office/drawing/2014/main" xmlns="" id="{CCB4088D-DE86-4916-A33A-82034428E53F}"/>
              </a:ext>
            </a:extLst>
          </p:cNvPr>
          <p:cNvSpPr>
            <a:spLocks noGrp="1"/>
          </p:cNvSpPr>
          <p:nvPr>
            <p:ph type="sldNum" sz="quarter" idx="12"/>
          </p:nvPr>
        </p:nvSpPr>
        <p:spPr/>
        <p:txBody>
          <a:bodyPr/>
          <a:lstStyle/>
          <a:p>
            <a:fld id="{C014DD1E-5D91-48A3-AD6D-45FBA980D106}" type="slidenum">
              <a:rPr lang="en-GB" smtClean="0"/>
              <a:t>45</a:t>
            </a:fld>
            <a:endParaRPr lang="en-GB"/>
          </a:p>
        </p:txBody>
      </p:sp>
    </p:spTree>
    <p:extLst>
      <p:ext uri="{BB962C8B-B14F-4D97-AF65-F5344CB8AC3E}">
        <p14:creationId xmlns:p14="http://schemas.microsoft.com/office/powerpoint/2010/main" val="22852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EFF59F-41C9-47F8-84A1-6D17A36CC6F0}"/>
              </a:ext>
            </a:extLst>
          </p:cNvPr>
          <p:cNvSpPr>
            <a:spLocks noGrp="1"/>
          </p:cNvSpPr>
          <p:nvPr>
            <p:ph type="title"/>
          </p:nvPr>
        </p:nvSpPr>
        <p:spPr/>
        <p:txBody>
          <a:bodyPr/>
          <a:lstStyle/>
          <a:p>
            <a:r>
              <a:rPr lang="en-US" dirty="0" err="1"/>
              <a:t>Referenze</a:t>
            </a:r>
            <a:endParaRPr lang="el-GR" dirty="0"/>
          </a:p>
        </p:txBody>
      </p:sp>
      <p:sp>
        <p:nvSpPr>
          <p:cNvPr id="3" name="Content Placeholder 2">
            <a:extLst>
              <a:ext uri="{FF2B5EF4-FFF2-40B4-BE49-F238E27FC236}">
                <a16:creationId xmlns:a16="http://schemas.microsoft.com/office/drawing/2014/main" xmlns="" id="{24EC2CFE-2056-44DA-9874-8E4765E8ABFA}"/>
              </a:ext>
            </a:extLst>
          </p:cNvPr>
          <p:cNvSpPr>
            <a:spLocks noGrp="1"/>
          </p:cNvSpPr>
          <p:nvPr>
            <p:ph idx="1"/>
          </p:nvPr>
        </p:nvSpPr>
        <p:spPr/>
        <p:txBody>
          <a:bodyPr>
            <a:normAutofit fontScale="92500" lnSpcReduction="20000"/>
          </a:bodyPr>
          <a:lstStyle/>
          <a:p>
            <a:r>
              <a:rPr lang="en-US" dirty="0">
                <a:effectLst/>
              </a:rPr>
              <a:t>Waterford One World Centre, </a:t>
            </a:r>
            <a:r>
              <a:rPr lang="en-US" dirty="0" err="1">
                <a:effectLst/>
              </a:rPr>
              <a:t>Asamblea</a:t>
            </a:r>
            <a:r>
              <a:rPr lang="en-US" dirty="0">
                <a:effectLst/>
              </a:rPr>
              <a:t> de </a:t>
            </a:r>
            <a:r>
              <a:rPr lang="en-US" dirty="0" err="1">
                <a:effectLst/>
              </a:rPr>
              <a:t>Cooperacion</a:t>
            </a:r>
            <a:r>
              <a:rPr lang="en-US" dirty="0">
                <a:effectLst/>
              </a:rPr>
              <a:t> por la Paz, CEMEA Aquitaine, &amp; CEMEA Piemonte. (2011). </a:t>
            </a:r>
            <a:r>
              <a:rPr lang="en-US" i="1" dirty="0">
                <a:effectLst/>
              </a:rPr>
              <a:t>The Gender and Intercultural Awareness Network Resource for Teachers and Trainers</a:t>
            </a:r>
            <a:r>
              <a:rPr lang="en-US" dirty="0">
                <a:effectLst/>
              </a:rPr>
              <a:t>. Waterford One World Centre. Retrieved January 29, 2021, from </a:t>
            </a:r>
            <a:r>
              <a:rPr lang="en-US" dirty="0">
                <a:effectLst/>
                <a:hlinkClick r:id="rId2"/>
              </a:rPr>
              <a:t>http://wp5.developmenteducation.ie/resource/the-gender-and-intercultural-awareness-network-resource-for-teachers-and-trainers/</a:t>
            </a:r>
            <a:endParaRPr lang="el-GR" dirty="0">
              <a:effectLst/>
            </a:endParaRPr>
          </a:p>
          <a:p>
            <a:r>
              <a:rPr lang="en-US" dirty="0">
                <a:effectLst/>
              </a:rPr>
              <a:t>BODY Culture, Body, Gender, Sexuality in Adult Trainings. (2013). </a:t>
            </a:r>
            <a:r>
              <a:rPr lang="en-US" i="1" dirty="0">
                <a:effectLst/>
              </a:rPr>
              <a:t>BODY IN CULTURE – CULTURE IN BODY</a:t>
            </a:r>
            <a:r>
              <a:rPr lang="en-US" dirty="0">
                <a:effectLst/>
              </a:rPr>
              <a:t>. </a:t>
            </a:r>
            <a:r>
              <a:rPr lang="en-US" dirty="0">
                <a:effectLst/>
                <a:hlinkClick r:id="rId3"/>
              </a:rPr>
              <a:t>http://www.bodyproject.eu/media/Final-anthology-mht-May2013.pdf</a:t>
            </a:r>
            <a:endParaRPr lang="en-US" dirty="0">
              <a:effectLst/>
            </a:endParaRPr>
          </a:p>
          <a:p>
            <a:r>
              <a:rPr lang="en-US" dirty="0" err="1">
                <a:effectLst/>
              </a:rPr>
              <a:t>Galanti</a:t>
            </a:r>
            <a:r>
              <a:rPr lang="en-US" dirty="0">
                <a:effectLst/>
              </a:rPr>
              <a:t>, G. A. (2014). Caring for patients from different cultures. University of Pennsylvania Press.</a:t>
            </a:r>
          </a:p>
          <a:p>
            <a:r>
              <a:rPr lang="en-US" dirty="0">
                <a:effectLst/>
              </a:rPr>
              <a:t>Marshall, T. C. (2008). Cultural differences in intimacy: The influence of gender-role ideology and individualism—collectivism. Journal of Social and Personal Relationships, 25(1), 143–168. https://doi.org/10.1177/0265407507086810</a:t>
            </a:r>
          </a:p>
          <a:p>
            <a:r>
              <a:rPr lang="en-US" dirty="0" err="1">
                <a:effectLst/>
              </a:rPr>
              <a:t>Neculaesei</a:t>
            </a:r>
            <a:r>
              <a:rPr lang="en-US" dirty="0">
                <a:effectLst/>
              </a:rPr>
              <a:t>, A.-N. (2015). </a:t>
            </a:r>
            <a:r>
              <a:rPr lang="en-US" i="1" dirty="0">
                <a:effectLst/>
              </a:rPr>
              <a:t>CULTURE AND GENDER ROLE DIFFERENCES</a:t>
            </a:r>
            <a:r>
              <a:rPr lang="en-US" dirty="0">
                <a:effectLst/>
              </a:rPr>
              <a:t>. </a:t>
            </a:r>
            <a:r>
              <a:rPr lang="en-US" i="1" dirty="0">
                <a:effectLst/>
              </a:rPr>
              <a:t>Cross-Cultural Management</a:t>
            </a:r>
            <a:r>
              <a:rPr lang="en-US" dirty="0">
                <a:effectLst/>
              </a:rPr>
              <a:t>, 31–35.</a:t>
            </a:r>
          </a:p>
          <a:p>
            <a:endParaRPr lang="en-US" dirty="0">
              <a:effectLst/>
            </a:endParaRPr>
          </a:p>
          <a:p>
            <a:endParaRPr lang="en-US" dirty="0">
              <a:effectLst/>
            </a:endParaRPr>
          </a:p>
          <a:p>
            <a:endParaRPr lang="el-GR" dirty="0"/>
          </a:p>
        </p:txBody>
      </p:sp>
      <p:sp>
        <p:nvSpPr>
          <p:cNvPr id="4" name="Slide Number Placeholder 3">
            <a:extLst>
              <a:ext uri="{FF2B5EF4-FFF2-40B4-BE49-F238E27FC236}">
                <a16:creationId xmlns:a16="http://schemas.microsoft.com/office/drawing/2014/main" xmlns="" id="{89F69A97-1FA0-4099-A4D8-83861FDAAA1A}"/>
              </a:ext>
            </a:extLst>
          </p:cNvPr>
          <p:cNvSpPr>
            <a:spLocks noGrp="1"/>
          </p:cNvSpPr>
          <p:nvPr>
            <p:ph type="sldNum" sz="quarter" idx="12"/>
          </p:nvPr>
        </p:nvSpPr>
        <p:spPr/>
        <p:txBody>
          <a:bodyPr/>
          <a:lstStyle/>
          <a:p>
            <a:fld id="{C014DD1E-5D91-48A3-AD6D-45FBA980D106}" type="slidenum">
              <a:rPr lang="en-GB" smtClean="0"/>
              <a:t>46</a:t>
            </a:fld>
            <a:endParaRPr lang="en-GB"/>
          </a:p>
        </p:txBody>
      </p:sp>
    </p:spTree>
    <p:extLst>
      <p:ext uri="{BB962C8B-B14F-4D97-AF65-F5344CB8AC3E}">
        <p14:creationId xmlns:p14="http://schemas.microsoft.com/office/powerpoint/2010/main" val="139830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9CF18900-3C90-4D6B-9FA2-DEF3CE4137FA}"/>
              </a:ext>
            </a:extLst>
          </p:cNvPr>
          <p:cNvSpPr>
            <a:spLocks noGrp="1"/>
          </p:cNvSpPr>
          <p:nvPr>
            <p:ph type="sldNum" sz="quarter" idx="12"/>
          </p:nvPr>
        </p:nvSpPr>
        <p:spPr/>
        <p:txBody>
          <a:bodyPr/>
          <a:lstStyle/>
          <a:p>
            <a:fld id="{C014DD1E-5D91-48A3-AD6D-45FBA980D106}" type="slidenum">
              <a:rPr lang="en-GB" smtClean="0"/>
              <a:t>47</a:t>
            </a:fld>
            <a:endParaRPr lang="en-GB"/>
          </a:p>
        </p:txBody>
      </p:sp>
      <p:sp>
        <p:nvSpPr>
          <p:cNvPr id="5" name="CasellaDiTesto 4">
            <a:extLst>
              <a:ext uri="{FF2B5EF4-FFF2-40B4-BE49-F238E27FC236}">
                <a16:creationId xmlns:a16="http://schemas.microsoft.com/office/drawing/2014/main" xmlns="" id="{3DD0160A-CD74-437C-9072-ACE4678CCD89}"/>
              </a:ext>
            </a:extLst>
          </p:cNvPr>
          <p:cNvSpPr txBox="1"/>
          <p:nvPr/>
        </p:nvSpPr>
        <p:spPr>
          <a:xfrm>
            <a:off x="2494012" y="2492896"/>
            <a:ext cx="7920880" cy="923330"/>
          </a:xfrm>
          <a:prstGeom prst="rect">
            <a:avLst/>
          </a:prstGeom>
          <a:solidFill>
            <a:schemeClr val="bg2"/>
          </a:solidFill>
        </p:spPr>
        <p:txBody>
          <a:bodyPr wrap="square" rtlCol="0">
            <a:spAutoFit/>
          </a:bodyPr>
          <a:lstStyle/>
          <a:p>
            <a:pPr algn="ctr"/>
            <a:r>
              <a:rPr lang="it-IT" sz="1800" dirty="0"/>
              <a:t>Questo modulo formativo è stato sviluppato come parte di un progetto Erasmus + KA2 -  </a:t>
            </a:r>
            <a:r>
              <a:rPr lang="it-IT" sz="1800" b="1" dirty="0"/>
              <a:t>INTERCULTURAL CARE IN THE SOCIAL AND HEALTHCARE SECTOR (I-CARE)</a:t>
            </a:r>
            <a:r>
              <a:rPr lang="it-IT" sz="1800" dirty="0"/>
              <a:t> ed è finanziato con il supporto della Commissione Europea</a:t>
            </a:r>
          </a:p>
        </p:txBody>
      </p:sp>
      <p:sp>
        <p:nvSpPr>
          <p:cNvPr id="6" name="CasellaDiTesto 5">
            <a:extLst>
              <a:ext uri="{FF2B5EF4-FFF2-40B4-BE49-F238E27FC236}">
                <a16:creationId xmlns:a16="http://schemas.microsoft.com/office/drawing/2014/main" xmlns="" id="{25207411-F241-4758-9100-D1E49A2BBDB7}"/>
              </a:ext>
            </a:extLst>
          </p:cNvPr>
          <p:cNvSpPr txBox="1"/>
          <p:nvPr/>
        </p:nvSpPr>
        <p:spPr>
          <a:xfrm>
            <a:off x="3142084" y="4437112"/>
            <a:ext cx="6192688" cy="923330"/>
          </a:xfrm>
          <a:prstGeom prst="rect">
            <a:avLst/>
          </a:prstGeom>
          <a:solidFill>
            <a:schemeClr val="bg2"/>
          </a:solidFill>
        </p:spPr>
        <p:txBody>
          <a:bodyPr wrap="square" rtlCol="0">
            <a:spAutoFit/>
          </a:bodyPr>
          <a:lstStyle/>
          <a:p>
            <a:pPr algn="ctr"/>
            <a:r>
              <a:rPr lang="it-IT" sz="1800" i="1" dirty="0"/>
              <a:t>Questa pubblicazione riflette solo la visione degli autori e la Commissione non può essere ritenuta responsabile per qualsiasi uso che possa essere fatto delle informazioni ivi contenute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5328" y="3643298"/>
            <a:ext cx="3886200" cy="485775"/>
          </a:xfrm>
          <a:prstGeom prst="rect">
            <a:avLst/>
          </a:prstGeom>
        </p:spPr>
      </p:pic>
    </p:spTree>
    <p:extLst>
      <p:ext uri="{BB962C8B-B14F-4D97-AF65-F5344CB8AC3E}">
        <p14:creationId xmlns:p14="http://schemas.microsoft.com/office/powerpoint/2010/main" val="419714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36B1B-811C-429D-8559-24C35BC2A36E}"/>
              </a:ext>
            </a:extLst>
          </p:cNvPr>
          <p:cNvSpPr>
            <a:spLocks noGrp="1"/>
          </p:cNvSpPr>
          <p:nvPr>
            <p:ph type="title"/>
          </p:nvPr>
        </p:nvSpPr>
        <p:spPr>
          <a:xfrm>
            <a:off x="1295062" y="542059"/>
            <a:ext cx="9598700" cy="1485900"/>
          </a:xfrm>
        </p:spPr>
        <p:txBody>
          <a:bodyPr/>
          <a:lstStyle/>
          <a:p>
            <a:r>
              <a:rPr lang="en-GB" dirty="0"/>
              <a:t>Un </a:t>
            </a:r>
            <a:r>
              <a:rPr lang="en-GB" dirty="0" err="1"/>
              <a:t>esempio</a:t>
            </a:r>
            <a:endParaRPr lang="el-GR" dirty="0"/>
          </a:p>
        </p:txBody>
      </p:sp>
      <p:sp>
        <p:nvSpPr>
          <p:cNvPr id="4" name="Slide Number Placeholder 3">
            <a:extLst>
              <a:ext uri="{FF2B5EF4-FFF2-40B4-BE49-F238E27FC236}">
                <a16:creationId xmlns:a16="http://schemas.microsoft.com/office/drawing/2014/main" xmlns="" id="{07D76333-A964-4067-B09A-3D45D3FB9CA2}"/>
              </a:ext>
            </a:extLst>
          </p:cNvPr>
          <p:cNvSpPr>
            <a:spLocks noGrp="1"/>
          </p:cNvSpPr>
          <p:nvPr>
            <p:ph type="sldNum" sz="quarter" idx="12"/>
          </p:nvPr>
        </p:nvSpPr>
        <p:spPr/>
        <p:txBody>
          <a:bodyPr/>
          <a:lstStyle/>
          <a:p>
            <a:fld id="{C014DD1E-5D91-48A3-AD6D-45FBA980D106}" type="slidenum">
              <a:rPr lang="en-GB" smtClean="0"/>
              <a:t>5</a:t>
            </a:fld>
            <a:endParaRPr lang="en-GB"/>
          </a:p>
        </p:txBody>
      </p:sp>
      <p:sp>
        <p:nvSpPr>
          <p:cNvPr id="5" name="Scroll: Vertical 4">
            <a:extLst>
              <a:ext uri="{FF2B5EF4-FFF2-40B4-BE49-F238E27FC236}">
                <a16:creationId xmlns:a16="http://schemas.microsoft.com/office/drawing/2014/main" xmlns="" id="{CD539221-A45D-4B7E-A1DA-C6F5AB3A035F}"/>
              </a:ext>
            </a:extLst>
          </p:cNvPr>
          <p:cNvSpPr/>
          <p:nvPr/>
        </p:nvSpPr>
        <p:spPr>
          <a:xfrm>
            <a:off x="6806536" y="1556792"/>
            <a:ext cx="4608512" cy="3960440"/>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solidFill>
                  <a:srgbClr val="004680"/>
                </a:solidFill>
              </a:rPr>
              <a:t>Un uomo arabo di ventotto anni di nome Abdul </a:t>
            </a:r>
            <a:r>
              <a:rPr lang="it-IT" dirty="0" err="1">
                <a:solidFill>
                  <a:srgbClr val="004680"/>
                </a:solidFill>
              </a:rPr>
              <a:t>Nazih</a:t>
            </a:r>
            <a:r>
              <a:rPr lang="it-IT" dirty="0">
                <a:solidFill>
                  <a:srgbClr val="004680"/>
                </a:solidFill>
              </a:rPr>
              <a:t> ha rifiutato di far entrare un tecnico di laboratorio maschio nella stanza di sua moglie per prelevare il sangue. Aveva appena partorito.</a:t>
            </a:r>
            <a:endParaRPr lang="el-GR" dirty="0">
              <a:solidFill>
                <a:srgbClr val="004680"/>
              </a:solidFill>
            </a:endParaRPr>
          </a:p>
        </p:txBody>
      </p:sp>
      <p:pic>
        <p:nvPicPr>
          <p:cNvPr id="7" name="Picture 6">
            <a:extLst>
              <a:ext uri="{FF2B5EF4-FFF2-40B4-BE49-F238E27FC236}">
                <a16:creationId xmlns:a16="http://schemas.microsoft.com/office/drawing/2014/main" xmlns="" id="{FFE3A97C-4C44-42CA-9CA3-34641EEA0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9296" y="3520492"/>
            <a:ext cx="1890446" cy="2492896"/>
          </a:xfrm>
          <a:prstGeom prst="rect">
            <a:avLst/>
          </a:prstGeom>
        </p:spPr>
      </p:pic>
      <p:sp>
        <p:nvSpPr>
          <p:cNvPr id="8" name="Thought Bubble: Cloud 7">
            <a:extLst>
              <a:ext uri="{FF2B5EF4-FFF2-40B4-BE49-F238E27FC236}">
                <a16:creationId xmlns:a16="http://schemas.microsoft.com/office/drawing/2014/main" xmlns="" id="{E7812744-1B7E-4FC5-BC7C-C94C943371EA}"/>
              </a:ext>
            </a:extLst>
          </p:cNvPr>
          <p:cNvSpPr/>
          <p:nvPr/>
        </p:nvSpPr>
        <p:spPr>
          <a:xfrm>
            <a:off x="1158296" y="1844824"/>
            <a:ext cx="1695755" cy="1267907"/>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solidFill>
                  <a:srgbClr val="004680"/>
                </a:solidFill>
              </a:rPr>
              <a:t>Cosa?????</a:t>
            </a:r>
            <a:endParaRPr lang="el-GR" dirty="0">
              <a:solidFill>
                <a:srgbClr val="004680"/>
              </a:solidFill>
            </a:endParaRPr>
          </a:p>
        </p:txBody>
      </p:sp>
      <p:sp>
        <p:nvSpPr>
          <p:cNvPr id="11" name="Thought Bubble: Cloud 10">
            <a:extLst>
              <a:ext uri="{FF2B5EF4-FFF2-40B4-BE49-F238E27FC236}">
                <a16:creationId xmlns:a16="http://schemas.microsoft.com/office/drawing/2014/main" xmlns="" id="{3CF1511A-4A21-4F8F-96C3-F7FF78946F3E}"/>
              </a:ext>
            </a:extLst>
          </p:cNvPr>
          <p:cNvSpPr/>
          <p:nvPr/>
        </p:nvSpPr>
        <p:spPr>
          <a:xfrm>
            <a:off x="2957596" y="1299121"/>
            <a:ext cx="1695755" cy="1267907"/>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err="1">
                <a:solidFill>
                  <a:srgbClr val="004680"/>
                </a:solidFill>
              </a:rPr>
              <a:t>Povera</a:t>
            </a:r>
            <a:r>
              <a:rPr lang="en-US" sz="1800" dirty="0">
                <a:solidFill>
                  <a:srgbClr val="004680"/>
                </a:solidFill>
              </a:rPr>
              <a:t> donna…</a:t>
            </a:r>
            <a:endParaRPr lang="el-GR" sz="1800" dirty="0">
              <a:solidFill>
                <a:srgbClr val="004680"/>
              </a:solidFill>
            </a:endParaRPr>
          </a:p>
        </p:txBody>
      </p:sp>
      <p:sp>
        <p:nvSpPr>
          <p:cNvPr id="13" name="Thought Bubble: Cloud 12">
            <a:extLst>
              <a:ext uri="{FF2B5EF4-FFF2-40B4-BE49-F238E27FC236}">
                <a16:creationId xmlns:a16="http://schemas.microsoft.com/office/drawing/2014/main" xmlns="" id="{22CBCECE-FA34-43A5-97A9-DCDEE5BC0ADD}"/>
              </a:ext>
            </a:extLst>
          </p:cNvPr>
          <p:cNvSpPr/>
          <p:nvPr/>
        </p:nvSpPr>
        <p:spPr>
          <a:xfrm>
            <a:off x="3186926" y="2785020"/>
            <a:ext cx="2475437" cy="2084139"/>
          </a:xfrm>
          <a:prstGeom prst="cloudCallout">
            <a:avLst>
              <a:gd name="adj1" fmla="val -31308"/>
              <a:gd name="adj2" fmla="val 71013"/>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a:solidFill>
                  <a:srgbClr val="004680"/>
                </a:solidFill>
              </a:rPr>
              <a:t>Ma </a:t>
            </a:r>
            <a:r>
              <a:rPr lang="en-US" sz="1800" dirty="0" err="1">
                <a:solidFill>
                  <a:srgbClr val="004680"/>
                </a:solidFill>
              </a:rPr>
              <a:t>io</a:t>
            </a:r>
            <a:r>
              <a:rPr lang="en-US" sz="1800" dirty="0">
                <a:solidFill>
                  <a:srgbClr val="004680"/>
                </a:solidFill>
              </a:rPr>
              <a:t> </a:t>
            </a:r>
            <a:r>
              <a:rPr lang="en-US" sz="1800" dirty="0" err="1">
                <a:solidFill>
                  <a:srgbClr val="004680"/>
                </a:solidFill>
              </a:rPr>
              <a:t>devo</a:t>
            </a:r>
            <a:r>
              <a:rPr lang="en-US" sz="1800" dirty="0">
                <a:solidFill>
                  <a:srgbClr val="004680"/>
                </a:solidFill>
              </a:rPr>
              <a:t> </a:t>
            </a:r>
            <a:r>
              <a:rPr lang="en-US" sz="1800" dirty="0" err="1">
                <a:solidFill>
                  <a:srgbClr val="004680"/>
                </a:solidFill>
              </a:rPr>
              <a:t>comunque</a:t>
            </a:r>
            <a:r>
              <a:rPr lang="en-US" sz="1800" dirty="0">
                <a:solidFill>
                  <a:srgbClr val="004680"/>
                </a:solidFill>
              </a:rPr>
              <a:t> fare </a:t>
            </a:r>
            <a:r>
              <a:rPr lang="en-US" sz="1800" dirty="0" err="1">
                <a:solidFill>
                  <a:srgbClr val="004680"/>
                </a:solidFill>
              </a:rPr>
              <a:t>il</a:t>
            </a:r>
            <a:r>
              <a:rPr lang="en-US" sz="1800" dirty="0">
                <a:solidFill>
                  <a:srgbClr val="004680"/>
                </a:solidFill>
              </a:rPr>
              <a:t> </a:t>
            </a:r>
            <a:r>
              <a:rPr lang="en-US" sz="1800" dirty="0" err="1">
                <a:solidFill>
                  <a:srgbClr val="004680"/>
                </a:solidFill>
              </a:rPr>
              <a:t>mio</a:t>
            </a:r>
            <a:r>
              <a:rPr lang="en-US" sz="1800" dirty="0">
                <a:solidFill>
                  <a:srgbClr val="004680"/>
                </a:solidFill>
              </a:rPr>
              <a:t> </a:t>
            </a:r>
            <a:r>
              <a:rPr lang="en-US" sz="1800" dirty="0" err="1">
                <a:solidFill>
                  <a:srgbClr val="004680"/>
                </a:solidFill>
              </a:rPr>
              <a:t>lavoro</a:t>
            </a:r>
            <a:r>
              <a:rPr lang="en-US" sz="1800" dirty="0">
                <a:solidFill>
                  <a:srgbClr val="004680"/>
                </a:solidFill>
              </a:rPr>
              <a:t>, </a:t>
            </a:r>
            <a:r>
              <a:rPr lang="en-US" sz="1800" dirty="0" err="1">
                <a:solidFill>
                  <a:srgbClr val="004680"/>
                </a:solidFill>
              </a:rPr>
              <a:t>che</a:t>
            </a:r>
            <a:r>
              <a:rPr lang="en-US" sz="1800" dirty="0">
                <a:solidFill>
                  <a:srgbClr val="004680"/>
                </a:solidFill>
              </a:rPr>
              <a:t> </a:t>
            </a:r>
            <a:r>
              <a:rPr lang="en-US" sz="1800" dirty="0" err="1">
                <a:solidFill>
                  <a:srgbClr val="004680"/>
                </a:solidFill>
              </a:rPr>
              <a:t>lui</a:t>
            </a:r>
            <a:r>
              <a:rPr lang="en-US" sz="1800" dirty="0">
                <a:solidFill>
                  <a:srgbClr val="004680"/>
                </a:solidFill>
              </a:rPr>
              <a:t> </a:t>
            </a:r>
            <a:r>
              <a:rPr lang="en-US" sz="1800" dirty="0" err="1">
                <a:solidFill>
                  <a:srgbClr val="004680"/>
                </a:solidFill>
              </a:rPr>
              <a:t>sia</a:t>
            </a:r>
            <a:r>
              <a:rPr lang="en-US" sz="1800" dirty="0">
                <a:solidFill>
                  <a:srgbClr val="004680"/>
                </a:solidFill>
              </a:rPr>
              <a:t> </a:t>
            </a:r>
            <a:r>
              <a:rPr lang="en-US" sz="1800" dirty="0" err="1">
                <a:solidFill>
                  <a:srgbClr val="004680"/>
                </a:solidFill>
              </a:rPr>
              <a:t>d’accrodo</a:t>
            </a:r>
            <a:r>
              <a:rPr lang="en-US" sz="1800" dirty="0">
                <a:solidFill>
                  <a:srgbClr val="004680"/>
                </a:solidFill>
              </a:rPr>
              <a:t> o no..</a:t>
            </a:r>
            <a:endParaRPr lang="el-GR" sz="1800" dirty="0">
              <a:solidFill>
                <a:srgbClr val="004680"/>
              </a:solidFill>
            </a:endParaRPr>
          </a:p>
        </p:txBody>
      </p:sp>
      <p:sp>
        <p:nvSpPr>
          <p:cNvPr id="9" name="TextBox 8">
            <a:extLst>
              <a:ext uri="{FF2B5EF4-FFF2-40B4-BE49-F238E27FC236}">
                <a16:creationId xmlns:a16="http://schemas.microsoft.com/office/drawing/2014/main" xmlns="" id="{023B478D-6ADC-496D-AA53-F5B71DCA67C8}"/>
              </a:ext>
            </a:extLst>
          </p:cNvPr>
          <p:cNvSpPr txBox="1"/>
          <p:nvPr/>
        </p:nvSpPr>
        <p:spPr>
          <a:xfrm>
            <a:off x="1244403" y="5985036"/>
            <a:ext cx="1820231" cy="307777"/>
          </a:xfrm>
          <a:prstGeom prst="rect">
            <a:avLst/>
          </a:prstGeom>
          <a:noFill/>
        </p:spPr>
        <p:txBody>
          <a:bodyPr wrap="square" rtlCol="0">
            <a:spAutoFit/>
          </a:bodyPr>
          <a:lstStyle/>
          <a:p>
            <a:r>
              <a:rPr lang="en-US" sz="1400" i="1" dirty="0">
                <a:solidFill>
                  <a:schemeClr val="bg1">
                    <a:lumMod val="50000"/>
                  </a:schemeClr>
                </a:solidFill>
              </a:rPr>
              <a:t>Source: pixabay.org</a:t>
            </a:r>
            <a:endParaRPr lang="el-GR" sz="1400" i="1" dirty="0">
              <a:solidFill>
                <a:schemeClr val="bg1">
                  <a:lumMod val="50000"/>
                </a:schemeClr>
              </a:solidFill>
            </a:endParaRPr>
          </a:p>
        </p:txBody>
      </p:sp>
    </p:spTree>
    <p:extLst>
      <p:ext uri="{BB962C8B-B14F-4D97-AF65-F5344CB8AC3E}">
        <p14:creationId xmlns:p14="http://schemas.microsoft.com/office/powerpoint/2010/main" val="56567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EDF423-1F18-4E09-B9DB-69B941FB10E5}"/>
              </a:ext>
            </a:extLst>
          </p:cNvPr>
          <p:cNvSpPr>
            <a:spLocks noGrp="1"/>
          </p:cNvSpPr>
          <p:nvPr>
            <p:ph type="title"/>
          </p:nvPr>
        </p:nvSpPr>
        <p:spPr/>
        <p:txBody>
          <a:bodyPr/>
          <a:lstStyle/>
          <a:p>
            <a:r>
              <a:rPr lang="en-GB" dirty="0" err="1"/>
              <a:t>Esercizio</a:t>
            </a:r>
            <a:endParaRPr lang="en-GB" dirty="0"/>
          </a:p>
        </p:txBody>
      </p:sp>
      <p:sp>
        <p:nvSpPr>
          <p:cNvPr id="3" name="Content Placeholder 2">
            <a:extLst>
              <a:ext uri="{FF2B5EF4-FFF2-40B4-BE49-F238E27FC236}">
                <a16:creationId xmlns:a16="http://schemas.microsoft.com/office/drawing/2014/main" xmlns="" id="{B416CAA9-141A-436F-B69E-E2E4DC3C6E60}"/>
              </a:ext>
            </a:extLst>
          </p:cNvPr>
          <p:cNvSpPr>
            <a:spLocks noGrp="1"/>
          </p:cNvSpPr>
          <p:nvPr>
            <p:ph idx="1"/>
          </p:nvPr>
        </p:nvSpPr>
        <p:spPr>
          <a:xfrm>
            <a:off x="1371243" y="1916832"/>
            <a:ext cx="9598700" cy="3950568"/>
          </a:xfrm>
        </p:spPr>
        <p:txBody>
          <a:bodyPr/>
          <a:lstStyle/>
          <a:p>
            <a:r>
              <a:rPr lang="en-GB" dirty="0" err="1"/>
              <a:t>Perchè</a:t>
            </a:r>
            <a:r>
              <a:rPr lang="en-GB" dirty="0"/>
              <a:t> </a:t>
            </a:r>
            <a:r>
              <a:rPr lang="en-GB" dirty="0" err="1"/>
              <a:t>pensate</a:t>
            </a:r>
            <a:r>
              <a:rPr lang="en-GB" dirty="0"/>
              <a:t> </a:t>
            </a:r>
            <a:r>
              <a:rPr lang="en-GB" dirty="0" err="1"/>
              <a:t>che</a:t>
            </a:r>
            <a:r>
              <a:rPr lang="en-GB" dirty="0"/>
              <a:t> </a:t>
            </a:r>
            <a:r>
              <a:rPr lang="en-GB" dirty="0" err="1"/>
              <a:t>il</a:t>
            </a:r>
            <a:r>
              <a:rPr lang="en-GB" dirty="0"/>
              <a:t> </a:t>
            </a:r>
            <a:r>
              <a:rPr lang="en-GB" dirty="0" err="1"/>
              <a:t>marito</a:t>
            </a:r>
            <a:r>
              <a:rPr lang="en-GB" dirty="0"/>
              <a:t> </a:t>
            </a:r>
            <a:r>
              <a:rPr lang="en-GB" dirty="0" err="1"/>
              <a:t>rifiuti</a:t>
            </a:r>
            <a:r>
              <a:rPr lang="en-GB" dirty="0"/>
              <a:t> </a:t>
            </a:r>
            <a:r>
              <a:rPr lang="en-GB" dirty="0" err="1"/>
              <a:t>che</a:t>
            </a:r>
            <a:r>
              <a:rPr lang="en-GB" dirty="0"/>
              <a:t> </a:t>
            </a:r>
            <a:r>
              <a:rPr lang="en-GB" dirty="0" err="1"/>
              <a:t>il</a:t>
            </a:r>
            <a:r>
              <a:rPr lang="en-GB" dirty="0"/>
              <a:t> </a:t>
            </a:r>
            <a:r>
              <a:rPr lang="en-GB" dirty="0" err="1"/>
              <a:t>tecnico</a:t>
            </a:r>
            <a:r>
              <a:rPr lang="en-GB" dirty="0"/>
              <a:t> di </a:t>
            </a:r>
            <a:r>
              <a:rPr lang="en-GB" dirty="0" err="1"/>
              <a:t>sesso</a:t>
            </a:r>
            <a:r>
              <a:rPr lang="en-GB" dirty="0"/>
              <a:t> </a:t>
            </a:r>
            <a:r>
              <a:rPr lang="en-GB" dirty="0" err="1"/>
              <a:t>maschile</a:t>
            </a:r>
            <a:r>
              <a:rPr lang="en-GB" dirty="0"/>
              <a:t> </a:t>
            </a:r>
            <a:r>
              <a:rPr lang="en-GB" dirty="0" err="1"/>
              <a:t>entri</a:t>
            </a:r>
            <a:r>
              <a:rPr lang="en-GB" dirty="0"/>
              <a:t> </a:t>
            </a:r>
            <a:r>
              <a:rPr lang="en-GB" dirty="0" err="1"/>
              <a:t>nella</a:t>
            </a:r>
            <a:r>
              <a:rPr lang="en-GB" dirty="0"/>
              <a:t> stanza per </a:t>
            </a:r>
            <a:r>
              <a:rPr lang="en-GB" dirty="0" err="1"/>
              <a:t>effettuare</a:t>
            </a:r>
            <a:r>
              <a:rPr lang="en-GB" dirty="0"/>
              <a:t> </a:t>
            </a:r>
            <a:r>
              <a:rPr lang="en-GB" dirty="0" err="1"/>
              <a:t>il</a:t>
            </a:r>
            <a:r>
              <a:rPr lang="en-GB" dirty="0"/>
              <a:t> </a:t>
            </a:r>
            <a:r>
              <a:rPr lang="en-GB" dirty="0" err="1"/>
              <a:t>prelievo</a:t>
            </a:r>
            <a:r>
              <a:rPr lang="en-GB" dirty="0"/>
              <a:t> a </a:t>
            </a:r>
            <a:r>
              <a:rPr lang="en-GB" dirty="0" err="1"/>
              <a:t>sua</a:t>
            </a:r>
            <a:r>
              <a:rPr lang="en-GB" dirty="0"/>
              <a:t> </a:t>
            </a:r>
            <a:r>
              <a:rPr lang="en-GB" dirty="0" err="1"/>
              <a:t>moglie</a:t>
            </a:r>
            <a:r>
              <a:rPr lang="en-GB" dirty="0"/>
              <a:t>? </a:t>
            </a:r>
            <a:endParaRPr lang="el-GR" dirty="0"/>
          </a:p>
          <a:p>
            <a:endParaRPr lang="en-GB" dirty="0"/>
          </a:p>
          <a:p>
            <a:r>
              <a:rPr lang="en-GB" dirty="0" err="1"/>
              <a:t>Scrivete</a:t>
            </a:r>
            <a:r>
              <a:rPr lang="en-GB" dirty="0"/>
              <a:t> la </a:t>
            </a:r>
            <a:r>
              <a:rPr lang="en-GB" dirty="0" err="1"/>
              <a:t>vostra</a:t>
            </a:r>
            <a:r>
              <a:rPr lang="en-GB" dirty="0"/>
              <a:t> </a:t>
            </a:r>
            <a:r>
              <a:rPr lang="en-GB" dirty="0" err="1"/>
              <a:t>risposta</a:t>
            </a:r>
            <a:endParaRPr lang="en-GB" dirty="0"/>
          </a:p>
        </p:txBody>
      </p:sp>
      <p:sp>
        <p:nvSpPr>
          <p:cNvPr id="4" name="Slide Number Placeholder 3">
            <a:extLst>
              <a:ext uri="{FF2B5EF4-FFF2-40B4-BE49-F238E27FC236}">
                <a16:creationId xmlns:a16="http://schemas.microsoft.com/office/drawing/2014/main" xmlns="" id="{7D97A9F2-A37A-4DC2-AE7C-0591A973D287}"/>
              </a:ext>
            </a:extLst>
          </p:cNvPr>
          <p:cNvSpPr>
            <a:spLocks noGrp="1"/>
          </p:cNvSpPr>
          <p:nvPr>
            <p:ph type="sldNum" sz="quarter" idx="12"/>
          </p:nvPr>
        </p:nvSpPr>
        <p:spPr/>
        <p:txBody>
          <a:bodyPr/>
          <a:lstStyle/>
          <a:p>
            <a:fld id="{C014DD1E-5D91-48A3-AD6D-45FBA980D106}" type="slidenum">
              <a:rPr lang="en-GB" smtClean="0"/>
              <a:t>6</a:t>
            </a:fld>
            <a:endParaRPr lang="en-GB"/>
          </a:p>
        </p:txBody>
      </p:sp>
      <p:pic>
        <p:nvPicPr>
          <p:cNvPr id="5" name="Picture 2">
            <a:extLst>
              <a:ext uri="{FF2B5EF4-FFF2-40B4-BE49-F238E27FC236}">
                <a16:creationId xmlns:a16="http://schemas.microsoft.com/office/drawing/2014/main" xmlns="" id="{F4272C65-3C24-4462-8CF5-A365BC373879}"/>
              </a:ext>
            </a:extLst>
          </p:cNvPr>
          <p:cNvPicPr>
            <a:picLocks noChangeAspect="1"/>
          </p:cNvPicPr>
          <p:nvPr/>
        </p:nvPicPr>
        <p:blipFill>
          <a:blip r:embed="rId2"/>
          <a:stretch>
            <a:fillRect/>
          </a:stretch>
        </p:blipFill>
        <p:spPr>
          <a:xfrm>
            <a:off x="10702924" y="5511350"/>
            <a:ext cx="926672" cy="920576"/>
          </a:xfrm>
          <a:prstGeom prst="rect">
            <a:avLst/>
          </a:prstGeom>
        </p:spPr>
      </p:pic>
    </p:spTree>
    <p:extLst>
      <p:ext uri="{BB962C8B-B14F-4D97-AF65-F5344CB8AC3E}">
        <p14:creationId xmlns:p14="http://schemas.microsoft.com/office/powerpoint/2010/main" val="357602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SESSO E GENERE</a:t>
            </a:r>
          </a:p>
        </p:txBody>
      </p:sp>
      <p:sp>
        <p:nvSpPr>
          <p:cNvPr id="4" name="Slide Number Placeholder 3"/>
          <p:cNvSpPr>
            <a:spLocks noGrp="1"/>
          </p:cNvSpPr>
          <p:nvPr>
            <p:ph type="sldNum" sz="quarter" idx="12"/>
          </p:nvPr>
        </p:nvSpPr>
        <p:spPr/>
        <p:txBody>
          <a:bodyPr/>
          <a:lstStyle/>
          <a:p>
            <a:fld id="{C014DD1E-5D91-48A3-AD6D-45FBA980D106}" type="slidenum">
              <a:rPr lang="en-GB" smtClean="0"/>
              <a:t>7</a:t>
            </a:fld>
            <a:endParaRPr lang="en-GB"/>
          </a:p>
        </p:txBody>
      </p:sp>
    </p:spTree>
    <p:extLst>
      <p:ext uri="{BB962C8B-B14F-4D97-AF65-F5344CB8AC3E}">
        <p14:creationId xmlns:p14="http://schemas.microsoft.com/office/powerpoint/2010/main" val="388304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t>Sesso</a:t>
            </a:r>
            <a:r>
              <a:rPr lang="en-US" sz="4400" dirty="0"/>
              <a:t> e </a:t>
            </a:r>
            <a:r>
              <a:rPr lang="en-US" sz="4400" dirty="0" err="1"/>
              <a:t>Genere</a:t>
            </a:r>
            <a:endParaRPr lang="en-GB" dirty="0"/>
          </a:p>
        </p:txBody>
      </p:sp>
      <p:sp>
        <p:nvSpPr>
          <p:cNvPr id="3" name="Content Placeholder 2"/>
          <p:cNvSpPr>
            <a:spLocks noGrp="1"/>
          </p:cNvSpPr>
          <p:nvPr>
            <p:ph idx="1"/>
          </p:nvPr>
        </p:nvSpPr>
        <p:spPr>
          <a:xfrm>
            <a:off x="1371243" y="2286000"/>
            <a:ext cx="6955417" cy="3581400"/>
          </a:xfrm>
        </p:spPr>
        <p:txBody>
          <a:bodyPr>
            <a:normAutofit/>
          </a:bodyPr>
          <a:lstStyle/>
          <a:p>
            <a:pPr lvl="0"/>
            <a:r>
              <a:rPr lang="it-IT" b="1" dirty="0"/>
              <a:t>Sesso</a:t>
            </a:r>
            <a:r>
              <a:rPr lang="it-IT" dirty="0"/>
              <a:t>: insieme di caratteristiche biologiche e fisiologiche che definiscono il maschile e il femminile</a:t>
            </a:r>
          </a:p>
          <a:p>
            <a:pPr lvl="0"/>
            <a:r>
              <a:rPr lang="it-IT" b="1" dirty="0"/>
              <a:t>Genere</a:t>
            </a:r>
            <a:r>
              <a:rPr lang="it-IT" dirty="0"/>
              <a:t>: identità/ruoli costruiti socialmente e culturalmente riguardo al maschile e al femminile</a:t>
            </a:r>
          </a:p>
          <a:p>
            <a:pPr lvl="0"/>
            <a:r>
              <a:rPr lang="it-IT" b="1" dirty="0"/>
              <a:t>Identità</a:t>
            </a:r>
            <a:r>
              <a:rPr lang="it-IT" dirty="0"/>
              <a:t> di genere: come qualcuno percepisce se stesso riguardo al genere. L'identità di genere non è binaria o statica. </a:t>
            </a:r>
          </a:p>
          <a:p>
            <a:pPr lvl="0"/>
            <a:r>
              <a:rPr lang="it-IT" b="1" dirty="0"/>
              <a:t>Orientamento sessuale</a:t>
            </a:r>
            <a:r>
              <a:rPr lang="it-IT" dirty="0"/>
              <a:t>: verso quale genere una persona è attratta</a:t>
            </a:r>
          </a:p>
          <a:p>
            <a:pPr marL="0" indent="0">
              <a:buNone/>
            </a:pPr>
            <a:endParaRPr lang="en-GB" dirty="0">
              <a:latin typeface="+mj-lt"/>
            </a:endParaRP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p>
            <a:fld id="{C014DD1E-5D91-48A3-AD6D-45FBA980D106}" type="slidenum">
              <a:rPr lang="en-GB" smtClean="0"/>
              <a:t>8</a:t>
            </a:fld>
            <a:endParaRPr lang="en-GB"/>
          </a:p>
        </p:txBody>
      </p:sp>
      <p:sp>
        <p:nvSpPr>
          <p:cNvPr id="9" name="Speech Bubble: Oval 8">
            <a:extLst>
              <a:ext uri="{FF2B5EF4-FFF2-40B4-BE49-F238E27FC236}">
                <a16:creationId xmlns:a16="http://schemas.microsoft.com/office/drawing/2014/main" xmlns="" id="{A26EAAF5-4035-4D28-AECF-A19C5CFDCF38}"/>
              </a:ext>
            </a:extLst>
          </p:cNvPr>
          <p:cNvSpPr/>
          <p:nvPr/>
        </p:nvSpPr>
        <p:spPr>
          <a:xfrm>
            <a:off x="8571136" y="2018967"/>
            <a:ext cx="2808312" cy="2282846"/>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latin typeface="+mj-lt"/>
              </a:rPr>
              <a:t>  </a:t>
            </a:r>
            <a:r>
              <a:rPr lang="it-IT" dirty="0">
                <a:ln w="0"/>
                <a:solidFill>
                  <a:srgbClr val="002060"/>
                </a:solidFill>
                <a:effectLst>
                  <a:outerShdw blurRad="38100" dist="19050" dir="2700000" algn="tl" rotWithShape="0">
                    <a:schemeClr val="dk1">
                      <a:alpha val="40000"/>
                    </a:schemeClr>
                  </a:outerShdw>
                </a:effectLst>
                <a:latin typeface="+mj-lt"/>
              </a:rPr>
              <a:t>"Non si nasce donna, ma si diventa donna"</a:t>
            </a:r>
            <a:endParaRPr lang="el-GR" dirty="0">
              <a:solidFill>
                <a:srgbClr val="002060"/>
              </a:solidFill>
            </a:endParaRPr>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98E7C-54EC-4FAE-BDE9-18961CBF5C22}"/>
              </a:ext>
            </a:extLst>
          </p:cNvPr>
          <p:cNvSpPr>
            <a:spLocks noGrp="1"/>
          </p:cNvSpPr>
          <p:nvPr>
            <p:ph type="title"/>
          </p:nvPr>
        </p:nvSpPr>
        <p:spPr>
          <a:xfrm>
            <a:off x="1218882" y="478276"/>
            <a:ext cx="9598700" cy="1485900"/>
          </a:xfrm>
        </p:spPr>
        <p:txBody>
          <a:bodyPr/>
          <a:lstStyle/>
          <a:p>
            <a:r>
              <a:rPr lang="en-US" dirty="0" err="1"/>
              <a:t>Costruzionismo</a:t>
            </a:r>
            <a:r>
              <a:rPr lang="en-US" dirty="0"/>
              <a:t> </a:t>
            </a:r>
            <a:r>
              <a:rPr lang="en-US" dirty="0" err="1"/>
              <a:t>Sociale</a:t>
            </a:r>
            <a:endParaRPr lang="el-GR" dirty="0"/>
          </a:p>
        </p:txBody>
      </p:sp>
      <p:sp>
        <p:nvSpPr>
          <p:cNvPr id="4" name="Slide Number Placeholder 3">
            <a:extLst>
              <a:ext uri="{FF2B5EF4-FFF2-40B4-BE49-F238E27FC236}">
                <a16:creationId xmlns:a16="http://schemas.microsoft.com/office/drawing/2014/main" xmlns="" id="{2C2B37B5-DE24-48FB-BF5E-F0C2672BA8FC}"/>
              </a:ext>
            </a:extLst>
          </p:cNvPr>
          <p:cNvSpPr>
            <a:spLocks noGrp="1"/>
          </p:cNvSpPr>
          <p:nvPr>
            <p:ph type="sldNum" sz="quarter" idx="12"/>
          </p:nvPr>
        </p:nvSpPr>
        <p:spPr/>
        <p:txBody>
          <a:bodyPr/>
          <a:lstStyle/>
          <a:p>
            <a:fld id="{C014DD1E-5D91-48A3-AD6D-45FBA980D106}" type="slidenum">
              <a:rPr lang="en-GB" smtClean="0"/>
              <a:t>9</a:t>
            </a:fld>
            <a:endParaRPr lang="en-GB"/>
          </a:p>
        </p:txBody>
      </p:sp>
      <p:sp>
        <p:nvSpPr>
          <p:cNvPr id="7" name="Rectangle: Diagonal Corners Rounded 6">
            <a:extLst>
              <a:ext uri="{FF2B5EF4-FFF2-40B4-BE49-F238E27FC236}">
                <a16:creationId xmlns:a16="http://schemas.microsoft.com/office/drawing/2014/main" xmlns="" id="{1877BEB6-3920-4CD9-9382-240D10C02CEC}"/>
              </a:ext>
            </a:extLst>
          </p:cNvPr>
          <p:cNvSpPr/>
          <p:nvPr/>
        </p:nvSpPr>
        <p:spPr>
          <a:xfrm>
            <a:off x="1218882" y="2040819"/>
            <a:ext cx="4464496" cy="2936354"/>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endParaRPr lang="it-IT" sz="2000" dirty="0">
              <a:solidFill>
                <a:srgbClr val="002060"/>
              </a:solidFill>
              <a:latin typeface="+mj-lt"/>
            </a:endParaRPr>
          </a:p>
          <a:p>
            <a:r>
              <a:rPr lang="it-IT" sz="2000" dirty="0">
                <a:solidFill>
                  <a:srgbClr val="002060"/>
                </a:solidFill>
                <a:latin typeface="+mj-lt"/>
              </a:rPr>
              <a:t>Tutto ciò che vediamo e conosciamo è </a:t>
            </a:r>
            <a:r>
              <a:rPr lang="it-IT" sz="2000" b="1" dirty="0">
                <a:solidFill>
                  <a:srgbClr val="002060"/>
                </a:solidFill>
                <a:latin typeface="+mj-lt"/>
              </a:rPr>
              <a:t>parzialmente costruito socialmente</a:t>
            </a:r>
            <a:r>
              <a:rPr lang="it-IT" sz="2000" dirty="0">
                <a:solidFill>
                  <a:srgbClr val="002060"/>
                </a:solidFill>
                <a:latin typeface="+mj-lt"/>
              </a:rPr>
              <a:t>. Il significato non esiste al di fuori delle circostanze sociali e dipende da esse. I teorici del genere attingono a questa teoria per analizzare le questioni di genere. </a:t>
            </a:r>
          </a:p>
          <a:p>
            <a:pPr algn="ctr"/>
            <a:endParaRPr lang="el-GR" dirty="0"/>
          </a:p>
        </p:txBody>
      </p:sp>
      <p:pic>
        <p:nvPicPr>
          <p:cNvPr id="5" name="Picture 4">
            <a:extLst>
              <a:ext uri="{FF2B5EF4-FFF2-40B4-BE49-F238E27FC236}">
                <a16:creationId xmlns:a16="http://schemas.microsoft.com/office/drawing/2014/main" xmlns="" id="{43F0E345-177E-4D7D-9351-F5F9E2E80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8428" y="1428751"/>
            <a:ext cx="5499598" cy="4160490"/>
          </a:xfrm>
          <a:prstGeom prst="rect">
            <a:avLst/>
          </a:prstGeom>
        </p:spPr>
      </p:pic>
      <p:sp>
        <p:nvSpPr>
          <p:cNvPr id="6" name="TextBox 5">
            <a:extLst>
              <a:ext uri="{FF2B5EF4-FFF2-40B4-BE49-F238E27FC236}">
                <a16:creationId xmlns:a16="http://schemas.microsoft.com/office/drawing/2014/main" xmlns="" id="{4753499F-D54B-46D6-A9FA-665A7EC78388}"/>
              </a:ext>
            </a:extLst>
          </p:cNvPr>
          <p:cNvSpPr txBox="1"/>
          <p:nvPr/>
        </p:nvSpPr>
        <p:spPr>
          <a:xfrm>
            <a:off x="6526460" y="5702806"/>
            <a:ext cx="5112568" cy="307777"/>
          </a:xfrm>
          <a:prstGeom prst="rect">
            <a:avLst/>
          </a:prstGeom>
          <a:noFill/>
        </p:spPr>
        <p:txBody>
          <a:bodyPr wrap="square" rtlCol="0">
            <a:spAutoFit/>
          </a:bodyPr>
          <a:lstStyle/>
          <a:p>
            <a:pPr algn="ctr"/>
            <a:r>
              <a:rPr lang="en-US" sz="1400" i="1" dirty="0" smtClean="0">
                <a:solidFill>
                  <a:schemeClr val="bg1">
                    <a:lumMod val="50000"/>
                  </a:schemeClr>
                </a:solidFill>
              </a:rPr>
              <a:t>Fonte</a:t>
            </a:r>
            <a:r>
              <a:rPr lang="en-US" sz="1400" i="1" dirty="0">
                <a:solidFill>
                  <a:schemeClr val="bg1">
                    <a:lumMod val="50000"/>
                  </a:schemeClr>
                </a:solidFill>
              </a:rPr>
              <a:t>: pexels.com</a:t>
            </a:r>
            <a:endParaRPr lang="el-GR" sz="1400" i="1" dirty="0">
              <a:solidFill>
                <a:schemeClr val="bg1">
                  <a:lumMod val="50000"/>
                </a:schemeClr>
              </a:solidFill>
            </a:endParaRPr>
          </a:p>
        </p:txBody>
      </p:sp>
    </p:spTree>
    <p:extLst>
      <p:ext uri="{BB962C8B-B14F-4D97-AF65-F5344CB8AC3E}">
        <p14:creationId xmlns:p14="http://schemas.microsoft.com/office/powerpoint/2010/main" val="366194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B9BACA134E1C94C9BE7FA5820DBAA8E" ma:contentTypeVersion="13" ma:contentTypeDescription="Creare un nuovo documento." ma:contentTypeScope="" ma:versionID="0c02ea5c1eca2d5a5d4f1dc6f672821a">
  <xsd:schema xmlns:xsd="http://www.w3.org/2001/XMLSchema" xmlns:xs="http://www.w3.org/2001/XMLSchema" xmlns:p="http://schemas.microsoft.com/office/2006/metadata/properties" xmlns:ns2="ba8488f0-dc01-4299-a1f4-ae4288f3e31f" xmlns:ns3="3d9c32d8-ae8e-47a0-a133-c232e1cc98f1" targetNamespace="http://schemas.microsoft.com/office/2006/metadata/properties" ma:root="true" ma:fieldsID="c48f6434574ce3def74f534cc1c429db" ns2:_="" ns3:_="">
    <xsd:import namespace="ba8488f0-dc01-4299-a1f4-ae4288f3e31f"/>
    <xsd:import namespace="3d9c32d8-ae8e-47a0-a133-c232e1cc98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8488f0-dc01-4299-a1f4-ae4288f3e31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9c32d8-ae8e-47a0-a133-c232e1cc98f1"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7299CD-CA6F-407E-956C-B559E58F8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8488f0-dc01-4299-a1f4-ae4288f3e31f"/>
    <ds:schemaRef ds:uri="3d9c32d8-ae8e-47a0-a133-c232e1cc98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C67BEE-D13F-4BD2-98A5-34D8A0977F68}">
  <ds:schemaRefs>
    <ds:schemaRef ds:uri="http://schemas.microsoft.com/office/2006/metadata/properties"/>
    <ds:schemaRef ds:uri="http://purl.org/dc/terms/"/>
    <ds:schemaRef ds:uri="http://schemas.microsoft.com/office/2006/documentManagement/types"/>
    <ds:schemaRef ds:uri="3d9c32d8-ae8e-47a0-a133-c232e1cc98f1"/>
    <ds:schemaRef ds:uri="http://purl.org/dc/dcmitype/"/>
    <ds:schemaRef ds:uri="http://schemas.microsoft.com/office/infopath/2007/PartnerControls"/>
    <ds:schemaRef ds:uri="http://purl.org/dc/elements/1.1/"/>
    <ds:schemaRef ds:uri="http://schemas.openxmlformats.org/package/2006/metadata/core-properties"/>
    <ds:schemaRef ds:uri="ba8488f0-dc01-4299-a1f4-ae4288f3e31f"/>
    <ds:schemaRef ds:uri="http://www.w3.org/XML/1998/namespace"/>
  </ds:schemaRefs>
</ds:datastoreItem>
</file>

<file path=customXml/itemProps3.xml><?xml version="1.0" encoding="utf-8"?>
<ds:datastoreItem xmlns:ds="http://schemas.openxmlformats.org/officeDocument/2006/customXml" ds:itemID="{0E7E51D5-4F7B-415B-AEA4-09225B2DA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48026</TotalTime>
  <Words>2990</Words>
  <Application>Microsoft Office PowerPoint</Application>
  <PresentationFormat>Custom</PresentationFormat>
  <Paragraphs>279</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Franklin Gothic Book</vt:lpstr>
      <vt:lpstr>Times New Roman</vt:lpstr>
      <vt:lpstr>Wingdings</vt:lpstr>
      <vt:lpstr>Crop</vt:lpstr>
      <vt:lpstr>CORPO, GENERE, SESSO &amp; INTIMITÀ</vt:lpstr>
      <vt:lpstr>Risultati di apprendimento</vt:lpstr>
      <vt:lpstr>Introduzione</vt:lpstr>
      <vt:lpstr>Domande</vt:lpstr>
      <vt:lpstr>Un esempio</vt:lpstr>
      <vt:lpstr>Esercizio</vt:lpstr>
      <vt:lpstr>SESSO E GENERE</vt:lpstr>
      <vt:lpstr>Sesso e Genere</vt:lpstr>
      <vt:lpstr>Costruzionismo Sociale</vt:lpstr>
      <vt:lpstr>Performatività di Genere</vt:lpstr>
      <vt:lpstr>Genere come costruzione sociale </vt:lpstr>
      <vt:lpstr>Genere come costruzione sociale</vt:lpstr>
      <vt:lpstr>Zucchero e Spezie</vt:lpstr>
      <vt:lpstr>Riassunto</vt:lpstr>
      <vt:lpstr>CORPO</vt:lpstr>
      <vt:lpstr>Corpi</vt:lpstr>
      <vt:lpstr>Corpi (cont.)</vt:lpstr>
      <vt:lpstr>Differenze rispetto alla percezione del corpo</vt:lpstr>
      <vt:lpstr>PowerPoint Presentation</vt:lpstr>
      <vt:lpstr>Riassunto</vt:lpstr>
      <vt:lpstr>CULTURA E RUOLI DI GENERE</vt:lpstr>
      <vt:lpstr>Cultura e Ruoli di Genere</vt:lpstr>
      <vt:lpstr>Cultura e Ruoli di Genere</vt:lpstr>
      <vt:lpstr>Cultura e Ruoli di Genere</vt:lpstr>
      <vt:lpstr>PowerPoint Presentation</vt:lpstr>
      <vt:lpstr>Esercizio</vt:lpstr>
      <vt:lpstr>Riassunto</vt:lpstr>
      <vt:lpstr>INTIMITà</vt:lpstr>
      <vt:lpstr>Individualismo e Collettivismo</vt:lpstr>
      <vt:lpstr>Quiz</vt:lpstr>
      <vt:lpstr>Quiz</vt:lpstr>
      <vt:lpstr>Riassunto</vt:lpstr>
      <vt:lpstr>Competenze interculturali nell’ assistenza sanitaria</vt:lpstr>
      <vt:lpstr>Competenze interculturali e genere</vt:lpstr>
      <vt:lpstr>Competenze interculturali e genere</vt:lpstr>
      <vt:lpstr>PowerPoint Presentation</vt:lpstr>
      <vt:lpstr>Competenze interculturali nell’assistenza sanitaria</vt:lpstr>
      <vt:lpstr>Caso di studio 1</vt:lpstr>
      <vt:lpstr>Caso di studio 1 (segue)</vt:lpstr>
      <vt:lpstr>Caso di studio 2</vt:lpstr>
      <vt:lpstr>Case studio 2 (segue)</vt:lpstr>
      <vt:lpstr>Riassunto</vt:lpstr>
      <vt:lpstr>Riassunto Generale</vt:lpstr>
      <vt:lpstr>Riflessione e piano d’azione</vt:lpstr>
      <vt:lpstr>Per approfondire</vt:lpstr>
      <vt:lpstr>Referenze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 5 Trainers ppt_IT</dc:title>
  <dc:creator>Hilary Hale</dc:creator>
  <cp:lastModifiedBy>HilaryH</cp:lastModifiedBy>
  <cp:revision>539</cp:revision>
  <cp:lastPrinted>2018-11-19T09:43:55Z</cp:lastPrinted>
  <dcterms:created xsi:type="dcterms:W3CDTF">2018-08-29T12:26:02Z</dcterms:created>
  <dcterms:modified xsi:type="dcterms:W3CDTF">2022-01-22T15:27:57Z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0x0101006B9BACA134E1C94C9BE7FA5820DBAA8E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